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06" r:id="rId4"/>
    <p:sldId id="324" r:id="rId5"/>
    <p:sldId id="325" r:id="rId6"/>
    <p:sldId id="329" r:id="rId7"/>
    <p:sldId id="326" r:id="rId8"/>
    <p:sldId id="327" r:id="rId9"/>
    <p:sldId id="314" r:id="rId10"/>
    <p:sldId id="330" r:id="rId11"/>
    <p:sldId id="331" r:id="rId12"/>
    <p:sldId id="333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224" autoAdjust="0"/>
    <p:restoredTop sz="95669" autoAdjust="0"/>
  </p:normalViewPr>
  <p:slideViewPr>
    <p:cSldViewPr>
      <p:cViewPr varScale="1">
        <p:scale>
          <a:sx n="67" d="100"/>
          <a:sy n="67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ený obdélník 43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04664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Trojúhelníky podle délky stran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899592" y="1465620"/>
            <a:ext cx="3024336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rovnostranný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827584" y="4797152"/>
            <a:ext cx="3024336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má všechny strany stejně dlouhé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450952" y="1465620"/>
            <a:ext cx="259228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rovnoramenný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508104" y="4797152"/>
            <a:ext cx="2664296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má dvě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strany stejně dlouhé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ovnoramenný trojúhelník 19"/>
          <p:cNvSpPr/>
          <p:nvPr/>
        </p:nvSpPr>
        <p:spPr>
          <a:xfrm>
            <a:off x="1115616" y="2348880"/>
            <a:ext cx="2232248" cy="1800200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>
            <a:off x="5868144" y="2276872"/>
            <a:ext cx="1800200" cy="2376264"/>
          </a:xfrm>
          <a:prstGeom prst="triangle">
            <a:avLst>
              <a:gd name="adj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čára 22"/>
          <p:cNvCxnSpPr/>
          <p:nvPr/>
        </p:nvCxnSpPr>
        <p:spPr>
          <a:xfrm flipV="1">
            <a:off x="1118281" y="2338789"/>
            <a:ext cx="1116124" cy="18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 flipV="1">
            <a:off x="2226977" y="2348880"/>
            <a:ext cx="1117261" cy="17996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115616" y="4150216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21" idx="2"/>
          </p:cNvCxnSpPr>
          <p:nvPr/>
        </p:nvCxnSpPr>
        <p:spPr>
          <a:xfrm flipV="1">
            <a:off x="5868144" y="2266781"/>
            <a:ext cx="900100" cy="2386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21" idx="4"/>
          </p:cNvCxnSpPr>
          <p:nvPr/>
        </p:nvCxnSpPr>
        <p:spPr>
          <a:xfrm flipH="1" flipV="1">
            <a:off x="6760817" y="2276872"/>
            <a:ext cx="907527" cy="23762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 descr="C:\Users\PC3\AppData\Local\Microsoft\Windows\Temporary Internet Files\Content.IE5\48MENG2L\MC900250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573391"/>
            <a:ext cx="1368152" cy="1284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6" grpId="0" animBg="1"/>
      <p:bldP spid="39" grpId="0" animBg="1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ený obdélník 43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04664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Co musí platit pro délky stran každého trojúhelníku?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683568" y="4869160"/>
            <a:ext cx="7776864" cy="95410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Součet libovolných dvou stran trojúhelníku musí být větší než třetí strana!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39552" y="1412776"/>
            <a:ext cx="7992888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Dokážeš sestrojit trojúhelník s délkami stran 4cm, 3cm a 9cm 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3" name="Přímá spojovací čára 22"/>
          <p:cNvCxnSpPr/>
          <p:nvPr/>
        </p:nvCxnSpPr>
        <p:spPr>
          <a:xfrm flipV="1">
            <a:off x="2123728" y="3068960"/>
            <a:ext cx="1512168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 flipV="1">
            <a:off x="5095105" y="2708920"/>
            <a:ext cx="1837342" cy="11515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123728" y="3861048"/>
            <a:ext cx="4788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949280"/>
            <a:ext cx="1512168" cy="1090433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>
            <a:off x="6156176" y="234888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4cm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067944" y="393305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9cm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051720" y="22768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3cm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1" name="Přímá spojovací čára 40"/>
          <p:cNvCxnSpPr/>
          <p:nvPr/>
        </p:nvCxnSpPr>
        <p:spPr>
          <a:xfrm flipV="1">
            <a:off x="2140962" y="3361754"/>
            <a:ext cx="1636569" cy="4944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flipV="1">
            <a:off x="2128491" y="2920181"/>
            <a:ext cx="1368152" cy="9361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flipH="1" flipV="1">
            <a:off x="4932040" y="3068960"/>
            <a:ext cx="2009936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flipH="1" flipV="1">
            <a:off x="5292080" y="2492896"/>
            <a:ext cx="1641895" cy="136815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H="1" flipV="1">
            <a:off x="4860032" y="3429000"/>
            <a:ext cx="2077952" cy="4320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flipV="1">
            <a:off x="2123728" y="2711301"/>
            <a:ext cx="1152128" cy="115098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ený obdélník 43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39552" y="260648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Je možné sestrojit trojúhelníky s danými délkami stran?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39552" y="1556792"/>
            <a:ext cx="662473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a) </a:t>
            </a:r>
            <a:r>
              <a:rPr lang="cs-CZ" sz="2400" dirty="0" err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= 12,1cm; b = 5,5cm; c = 7,9cm 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55576" y="2132856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12,1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+ 5,5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&gt;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7,9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endParaRPr lang="cs-CZ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12,1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+ 7,9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&gt;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5,5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endParaRPr lang="cs-CZ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5,5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+ 7,9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&gt;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12,1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cm………l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e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sestrojit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11560" y="3789040"/>
            <a:ext cx="662473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b) a = 7,8cm; b = 6,4cm; c = 15,2cm 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668344" y="1556792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827584" y="458112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7,8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+ 6,4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&lt;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15,2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cm………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nel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e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sestrojit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596336" y="386104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6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Trojúhelník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VY_32_INOVACE_39.06.KUB.MA.6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10.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01. 2014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723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Trojúhelník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2172403" y="388754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044611" y="122325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5665979">
            <a:off x="3334716" y="582346"/>
            <a:ext cx="2641697" cy="4711693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2820475" y="230337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700795" y="230337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404651" y="3903439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4509120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Trojúhelník je geometrický útvar určený třemi body, které neleží na jedné přímce.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092280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95536" y="4509120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Vrcholy trojúhelníku zapisujeme velkými písmeny – vždy proti směru pohybu hodinových ručiček.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95536" y="4509120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Strany trojúhelníku zapisujeme malými písmeny – příslušnými protějšímu vrcholu.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95536" y="4509120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Tento trojúhelník označujeme </a:t>
            </a:r>
            <a:r>
              <a:rPr lang="el-GR" sz="2800" b="1" dirty="0" smtClean="0">
                <a:latin typeface="Comic Sans MS" pitchFamily="66" charset="0"/>
              </a:rPr>
              <a:t>Δ</a:t>
            </a:r>
            <a:r>
              <a:rPr lang="el-GR" sz="2800" b="1" dirty="0" smtClean="0"/>
              <a:t> </a:t>
            </a:r>
            <a:r>
              <a:rPr lang="cs-CZ" sz="2800" b="1" dirty="0" smtClean="0">
                <a:latin typeface="Comic Sans MS" pitchFamily="66" charset="0"/>
              </a:rPr>
              <a:t>ABC.</a:t>
            </a:r>
            <a:endParaRPr lang="cs-CZ" sz="2800" b="1" dirty="0" smtClean="0"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U6H3PKKA\MC900291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517232"/>
            <a:ext cx="1512168" cy="1090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0" grpId="0"/>
      <p:bldP spid="26" grpId="0" animBg="1"/>
      <p:bldP spid="25" grpId="0" animBg="1"/>
      <p:bldP spid="30" grpId="0"/>
      <p:bldP spid="31" grpId="0" animBg="1"/>
      <p:bldP spid="32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54408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Úhly v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1704826" y="3866380"/>
            <a:ext cx="455381" cy="47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23928" y="1138461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899592" y="4725144"/>
            <a:ext cx="70567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vnitřní úhly trojúhelníku … 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a, b, g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812360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62" name="Skupina 61"/>
          <p:cNvGrpSpPr/>
          <p:nvPr/>
        </p:nvGrpSpPr>
        <p:grpSpPr>
          <a:xfrm>
            <a:off x="1538882" y="3006577"/>
            <a:ext cx="1692000" cy="1692000"/>
            <a:chOff x="1538882" y="3006577"/>
            <a:chExt cx="1692000" cy="1692000"/>
          </a:xfrm>
        </p:grpSpPr>
        <p:sp>
          <p:nvSpPr>
            <p:cNvPr id="35" name="Oblouk 34"/>
            <p:cNvSpPr/>
            <p:nvPr/>
          </p:nvSpPr>
          <p:spPr>
            <a:xfrm rot="1425034">
              <a:off x="1538882" y="3006577"/>
              <a:ext cx="1692000" cy="1692000"/>
            </a:xfrm>
            <a:prstGeom prst="arc">
              <a:avLst>
                <a:gd name="adj1" fmla="val 17054952"/>
                <a:gd name="adj2" fmla="val 20235140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627784" y="3356992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6251500" y="3022927"/>
            <a:ext cx="1692000" cy="1692000"/>
            <a:chOff x="6251500" y="3022927"/>
            <a:chExt cx="1692000" cy="1692000"/>
          </a:xfrm>
        </p:grpSpPr>
        <p:sp>
          <p:nvSpPr>
            <p:cNvPr id="37" name="Oblouk 36"/>
            <p:cNvSpPr/>
            <p:nvPr/>
          </p:nvSpPr>
          <p:spPr>
            <a:xfrm rot="15101378">
              <a:off x="6251500" y="3022927"/>
              <a:ext cx="1692000" cy="1692000"/>
            </a:xfrm>
            <a:prstGeom prst="arc">
              <a:avLst>
                <a:gd name="adj1" fmla="val 17364946"/>
                <a:gd name="adj2" fmla="val 19409130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329908" y="3429569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3249656" y="827096"/>
            <a:ext cx="1692000" cy="1692000"/>
            <a:chOff x="3249656" y="827096"/>
            <a:chExt cx="1692000" cy="1692000"/>
          </a:xfrm>
        </p:grpSpPr>
        <p:sp>
          <p:nvSpPr>
            <p:cNvPr id="36" name="Oblouk 35"/>
            <p:cNvSpPr/>
            <p:nvPr/>
          </p:nvSpPr>
          <p:spPr>
            <a:xfrm rot="8094907">
              <a:off x="3249656" y="827096"/>
              <a:ext cx="1692000" cy="1692000"/>
            </a:xfrm>
            <a:prstGeom prst="arc">
              <a:avLst>
                <a:gd name="adj1" fmla="val 15640065"/>
                <a:gd name="adj2" fmla="val 21157023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3995936" y="1844824"/>
              <a:ext cx="311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1600942" y="3131762"/>
            <a:ext cx="1440000" cy="1440000"/>
            <a:chOff x="1600942" y="3131762"/>
            <a:chExt cx="1440000" cy="1440000"/>
          </a:xfrm>
        </p:grpSpPr>
        <p:sp>
          <p:nvSpPr>
            <p:cNvPr id="48" name="Oblouk 47"/>
            <p:cNvSpPr/>
            <p:nvPr/>
          </p:nvSpPr>
          <p:spPr>
            <a:xfrm rot="17952169">
              <a:off x="1600942" y="3131762"/>
              <a:ext cx="1440000" cy="1440000"/>
            </a:xfrm>
            <a:prstGeom prst="arc">
              <a:avLst>
                <a:gd name="adj1" fmla="val 14455799"/>
                <a:gd name="adj2" fmla="val 620914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1907704" y="3284984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59" name="Skupina 58"/>
          <p:cNvGrpSpPr/>
          <p:nvPr/>
        </p:nvGrpSpPr>
        <p:grpSpPr>
          <a:xfrm>
            <a:off x="1649081" y="3170376"/>
            <a:ext cx="1440000" cy="1440000"/>
            <a:chOff x="1649081" y="3170376"/>
            <a:chExt cx="1440000" cy="1440000"/>
          </a:xfrm>
        </p:grpSpPr>
        <p:sp>
          <p:nvSpPr>
            <p:cNvPr id="49" name="Oblouk 48"/>
            <p:cNvSpPr/>
            <p:nvPr/>
          </p:nvSpPr>
          <p:spPr>
            <a:xfrm rot="7212402">
              <a:off x="1649081" y="3170376"/>
              <a:ext cx="1440000" cy="1440000"/>
            </a:xfrm>
            <a:prstGeom prst="arc">
              <a:avLst>
                <a:gd name="adj1" fmla="val 14455799"/>
                <a:gd name="adj2" fmla="val 620914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2267744" y="4005064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r>
                <a:rPr lang="cs-CZ" sz="2400" baseline="-25000" dirty="0" smtClean="0">
                  <a:latin typeface="Symbol" pitchFamily="18" charset="2"/>
                </a:rPr>
                <a:t>2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3343071" y="985962"/>
            <a:ext cx="1440000" cy="1440000"/>
            <a:chOff x="3343071" y="985962"/>
            <a:chExt cx="1440000" cy="1440000"/>
          </a:xfrm>
        </p:grpSpPr>
        <p:sp>
          <p:nvSpPr>
            <p:cNvPr id="45" name="Oblouk 44"/>
            <p:cNvSpPr/>
            <p:nvPr/>
          </p:nvSpPr>
          <p:spPr>
            <a:xfrm rot="13556353">
              <a:off x="3343071" y="985962"/>
              <a:ext cx="1440000" cy="1440000"/>
            </a:xfrm>
            <a:prstGeom prst="arc">
              <a:avLst>
                <a:gd name="adj1" fmla="val 15759902"/>
                <a:gd name="adj2" fmla="val 21157023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19872" y="1484784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6435921" y="3132682"/>
            <a:ext cx="1440000" cy="1440000"/>
            <a:chOff x="6435921" y="3132682"/>
            <a:chExt cx="1440000" cy="1440000"/>
          </a:xfrm>
        </p:grpSpPr>
        <p:sp>
          <p:nvSpPr>
            <p:cNvPr id="44" name="Oblouk 43"/>
            <p:cNvSpPr/>
            <p:nvPr/>
          </p:nvSpPr>
          <p:spPr>
            <a:xfrm rot="19949290">
              <a:off x="6435921" y="3132682"/>
              <a:ext cx="1440000" cy="1440000"/>
            </a:xfrm>
            <a:prstGeom prst="arc">
              <a:avLst>
                <a:gd name="adj1" fmla="val 14455799"/>
                <a:gd name="adj2" fmla="val 1778716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7020272" y="3284984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3413358" y="951667"/>
            <a:ext cx="1440000" cy="1440000"/>
            <a:chOff x="3413358" y="951667"/>
            <a:chExt cx="1440000" cy="1440000"/>
          </a:xfrm>
        </p:grpSpPr>
        <p:sp>
          <p:nvSpPr>
            <p:cNvPr id="41" name="Oblouk 40"/>
            <p:cNvSpPr/>
            <p:nvPr/>
          </p:nvSpPr>
          <p:spPr>
            <a:xfrm rot="2676406">
              <a:off x="3413358" y="951667"/>
              <a:ext cx="1440000" cy="1440000"/>
            </a:xfrm>
            <a:prstGeom prst="arc">
              <a:avLst>
                <a:gd name="adj1" fmla="val 15759902"/>
                <a:gd name="adj2" fmla="val 21157023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4355976" y="1340768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r>
                <a:rPr lang="cs-CZ" sz="2400" baseline="-25000" dirty="0" smtClean="0">
                  <a:latin typeface="Symbol" pitchFamily="18" charset="2"/>
                </a:rPr>
                <a:t>2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6413429" y="3182196"/>
            <a:ext cx="1440000" cy="1440000"/>
            <a:chOff x="6413429" y="3182196"/>
            <a:chExt cx="1440000" cy="1440000"/>
          </a:xfrm>
        </p:grpSpPr>
        <p:sp>
          <p:nvSpPr>
            <p:cNvPr id="47" name="Oblouk 46"/>
            <p:cNvSpPr/>
            <p:nvPr/>
          </p:nvSpPr>
          <p:spPr>
            <a:xfrm rot="9078644">
              <a:off x="6413429" y="3182196"/>
              <a:ext cx="1440000" cy="1440000"/>
            </a:xfrm>
            <a:prstGeom prst="arc">
              <a:avLst>
                <a:gd name="adj1" fmla="val 14693208"/>
                <a:gd name="adj2" fmla="val 1778716"/>
              </a:avLst>
            </a:prstGeom>
            <a:solidFill>
              <a:schemeClr val="accent3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6804248" y="4005064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r>
                <a:rPr lang="cs-CZ" sz="2400" baseline="-25000" dirty="0" smtClean="0">
                  <a:latin typeface="Symbol" pitchFamily="18" charset="2"/>
                </a:rPr>
                <a:t>2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sp>
        <p:nvSpPr>
          <p:cNvPr id="57" name="TextovéPole 56"/>
          <p:cNvSpPr txBox="1"/>
          <p:nvPr/>
        </p:nvSpPr>
        <p:spPr>
          <a:xfrm>
            <a:off x="683568" y="5229200"/>
            <a:ext cx="777686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vnější úhly trojúhelníku … 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1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, a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2 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, b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1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,b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2 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, g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1</a:t>
            </a:r>
            <a:r>
              <a:rPr lang="cs-CZ" sz="2800" b="1" dirty="0" smtClean="0">
                <a:solidFill>
                  <a:schemeClr val="tx1"/>
                </a:solidFill>
                <a:latin typeface="Symbol" pitchFamily="18" charset="2"/>
              </a:rPr>
              <a:t>,g</a:t>
            </a:r>
            <a:r>
              <a:rPr lang="cs-CZ" sz="2800" b="1" baseline="-25000" dirty="0" smtClean="0">
                <a:solidFill>
                  <a:schemeClr val="tx1"/>
                </a:solidFill>
                <a:latin typeface="Symbol" pitchFamily="18" charset="2"/>
              </a:rPr>
              <a:t>2 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1691680" y="908720"/>
            <a:ext cx="3024336" cy="3763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H="1" flipV="1">
            <a:off x="3347864" y="1143794"/>
            <a:ext cx="4580092" cy="33123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403648" y="3870573"/>
            <a:ext cx="7128792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323528" y="5949280"/>
            <a:ext cx="8496944" cy="4770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500" dirty="0" smtClean="0">
                <a:solidFill>
                  <a:schemeClr val="tx1"/>
                </a:solidFill>
                <a:latin typeface="Comic Sans MS" pitchFamily="66" charset="0"/>
              </a:rPr>
              <a:t>Vnější úhly jsou vedlejší k vnitřním úhlům trojúhelníku.</a:t>
            </a:r>
            <a:endParaRPr lang="cs-CZ" sz="25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7" grpId="0" animBg="1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54408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Úhly v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1719114" y="3894956"/>
            <a:ext cx="455381" cy="47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23928" y="1138461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5517232"/>
            <a:ext cx="835292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Součet vnitřních úhlů trojúhelníku je 180°.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812360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61"/>
          <p:cNvGrpSpPr/>
          <p:nvPr/>
        </p:nvGrpSpPr>
        <p:grpSpPr>
          <a:xfrm>
            <a:off x="1538882" y="3006577"/>
            <a:ext cx="1692000" cy="1692000"/>
            <a:chOff x="1538882" y="3006577"/>
            <a:chExt cx="1692000" cy="1692000"/>
          </a:xfrm>
        </p:grpSpPr>
        <p:sp>
          <p:nvSpPr>
            <p:cNvPr id="35" name="Oblouk 34"/>
            <p:cNvSpPr/>
            <p:nvPr/>
          </p:nvSpPr>
          <p:spPr>
            <a:xfrm rot="1425034">
              <a:off x="1538882" y="3006577"/>
              <a:ext cx="1692000" cy="1692000"/>
            </a:xfrm>
            <a:prstGeom prst="arc">
              <a:avLst>
                <a:gd name="adj1" fmla="val 17054952"/>
                <a:gd name="adj2" fmla="val 20235140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627784" y="3356992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3" name="Skupina 62"/>
          <p:cNvGrpSpPr/>
          <p:nvPr/>
        </p:nvGrpSpPr>
        <p:grpSpPr>
          <a:xfrm>
            <a:off x="6251500" y="3022927"/>
            <a:ext cx="1692000" cy="1692000"/>
            <a:chOff x="6251500" y="3022927"/>
            <a:chExt cx="1692000" cy="1692000"/>
          </a:xfrm>
        </p:grpSpPr>
        <p:sp>
          <p:nvSpPr>
            <p:cNvPr id="37" name="Oblouk 36"/>
            <p:cNvSpPr/>
            <p:nvPr/>
          </p:nvSpPr>
          <p:spPr>
            <a:xfrm rot="15101378">
              <a:off x="6251500" y="3022927"/>
              <a:ext cx="1692000" cy="1692000"/>
            </a:xfrm>
            <a:prstGeom prst="arc">
              <a:avLst>
                <a:gd name="adj1" fmla="val 17364946"/>
                <a:gd name="adj2" fmla="val 19409130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329908" y="3429569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4" name="Skupina 63"/>
          <p:cNvGrpSpPr/>
          <p:nvPr/>
        </p:nvGrpSpPr>
        <p:grpSpPr>
          <a:xfrm>
            <a:off x="3249656" y="827096"/>
            <a:ext cx="1692000" cy="1692000"/>
            <a:chOff x="3249656" y="827096"/>
            <a:chExt cx="1692000" cy="1692000"/>
          </a:xfrm>
        </p:grpSpPr>
        <p:sp>
          <p:nvSpPr>
            <p:cNvPr id="36" name="Oblouk 35"/>
            <p:cNvSpPr/>
            <p:nvPr/>
          </p:nvSpPr>
          <p:spPr>
            <a:xfrm rot="8094907">
              <a:off x="3249656" y="827096"/>
              <a:ext cx="1692000" cy="1692000"/>
            </a:xfrm>
            <a:prstGeom prst="arc">
              <a:avLst>
                <a:gd name="adj1" fmla="val 15640065"/>
                <a:gd name="adj2" fmla="val 21157023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3995936" y="1844824"/>
              <a:ext cx="311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endParaRPr lang="cs-CZ" sz="2400" dirty="0">
                <a:latin typeface="Symbol" pitchFamily="18" charset="2"/>
              </a:endParaRPr>
            </a:p>
          </p:txBody>
        </p:sp>
      </p:grpSp>
      <p:cxnSp>
        <p:nvCxnSpPr>
          <p:cNvPr id="16" name="Přímá spojovací čára 15"/>
          <p:cNvCxnSpPr/>
          <p:nvPr/>
        </p:nvCxnSpPr>
        <p:spPr>
          <a:xfrm flipV="1">
            <a:off x="1691680" y="908720"/>
            <a:ext cx="3024336" cy="3763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H="1" flipV="1">
            <a:off x="3347864" y="1143794"/>
            <a:ext cx="4580092" cy="33123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403648" y="3870573"/>
            <a:ext cx="7128792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4860032" y="4206800"/>
            <a:ext cx="31130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g</a:t>
            </a:r>
            <a:endParaRPr lang="cs-CZ" sz="2400" dirty="0">
              <a:latin typeface="Symbol" pitchFamily="18" charset="2"/>
            </a:endParaRPr>
          </a:p>
        </p:txBody>
      </p:sp>
      <p:cxnSp>
        <p:nvCxnSpPr>
          <p:cNvPr id="43" name="Přímá spojovací čára 42"/>
          <p:cNvCxnSpPr/>
          <p:nvPr/>
        </p:nvCxnSpPr>
        <p:spPr>
          <a:xfrm>
            <a:off x="3275856" y="4869160"/>
            <a:ext cx="36724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6 L 0.29132 0.14698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3.7037E-7 L -0.22257 0.1458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417 L 0.0868 0.33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Vypočítej chybějící úhel v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1835696" y="4581128"/>
            <a:ext cx="455381" cy="47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1772816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6228184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Oblouk 34"/>
          <p:cNvSpPr/>
          <p:nvPr/>
        </p:nvSpPr>
        <p:spPr>
          <a:xfrm rot="1019186">
            <a:off x="1181847" y="3667826"/>
            <a:ext cx="1692000" cy="1692000"/>
          </a:xfrm>
          <a:prstGeom prst="arc">
            <a:avLst>
              <a:gd name="adj1" fmla="val 18075572"/>
              <a:gd name="adj2" fmla="val 20581524"/>
            </a:avLst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7" name="Skupina 56"/>
          <p:cNvGrpSpPr/>
          <p:nvPr/>
        </p:nvGrpSpPr>
        <p:grpSpPr>
          <a:xfrm>
            <a:off x="5465029" y="3566722"/>
            <a:ext cx="2059299" cy="1955412"/>
            <a:chOff x="5560674" y="3561191"/>
            <a:chExt cx="1915283" cy="1853479"/>
          </a:xfrm>
        </p:grpSpPr>
        <p:sp>
          <p:nvSpPr>
            <p:cNvPr id="37" name="Oblouk 36"/>
            <p:cNvSpPr/>
            <p:nvPr/>
          </p:nvSpPr>
          <p:spPr>
            <a:xfrm rot="14695530">
              <a:off x="5591576" y="3530289"/>
              <a:ext cx="1853479" cy="1915283"/>
            </a:xfrm>
            <a:prstGeom prst="arc">
              <a:avLst>
                <a:gd name="adj1" fmla="val 17718788"/>
                <a:gd name="adj2" fmla="val 20432628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868144" y="4077072"/>
              <a:ext cx="7130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endParaRPr lang="cs-CZ" sz="2400" dirty="0">
                <a:latin typeface="Symbol" pitchFamily="18" charset="2"/>
              </a:endParaRPr>
            </a:p>
          </p:txBody>
        </p:sp>
      </p:grpSp>
      <p:sp>
        <p:nvSpPr>
          <p:cNvPr id="36" name="Oblouk 35"/>
          <p:cNvSpPr/>
          <p:nvPr/>
        </p:nvSpPr>
        <p:spPr>
          <a:xfrm rot="7689059">
            <a:off x="3603452" y="1558744"/>
            <a:ext cx="1692000" cy="1692000"/>
          </a:xfrm>
          <a:prstGeom prst="arc">
            <a:avLst>
              <a:gd name="adj1" fmla="val 16691360"/>
              <a:gd name="adj2" fmla="val 622280"/>
            </a:avLst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2267744" y="407707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41°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5580112" y="4161966"/>
            <a:ext cx="54000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47°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4211960" y="270892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92°</a:t>
            </a:r>
            <a:endParaRPr lang="cs-CZ" sz="2000" dirty="0">
              <a:latin typeface="Symbol" pitchFamily="18" charset="2"/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1619672" y="4509120"/>
            <a:ext cx="6026854" cy="66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1331640" y="1484784"/>
            <a:ext cx="4176464" cy="36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H="1" flipV="1">
            <a:off x="3757016" y="1690399"/>
            <a:ext cx="3119240" cy="3250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755576" y="5445224"/>
            <a:ext cx="70567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180° - (41° + 92°) = 47°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73" grpId="1" animBg="1"/>
      <p:bldP spid="5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Vypočítej chybějící úhly v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1834560" y="3975920"/>
            <a:ext cx="455381" cy="47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427984" y="15567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5940152" y="458112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61"/>
          <p:cNvGrpSpPr/>
          <p:nvPr/>
        </p:nvGrpSpPr>
        <p:grpSpPr>
          <a:xfrm>
            <a:off x="1691680" y="3198688"/>
            <a:ext cx="1872208" cy="1692000"/>
            <a:chOff x="1538882" y="3006577"/>
            <a:chExt cx="1872208" cy="1692000"/>
          </a:xfrm>
        </p:grpSpPr>
        <p:sp>
          <p:nvSpPr>
            <p:cNvPr id="35" name="Oblouk 34"/>
            <p:cNvSpPr/>
            <p:nvPr/>
          </p:nvSpPr>
          <p:spPr>
            <a:xfrm rot="1425034">
              <a:off x="1538882" y="3006577"/>
              <a:ext cx="1692000" cy="1692000"/>
            </a:xfrm>
            <a:prstGeom prst="arc">
              <a:avLst>
                <a:gd name="adj1" fmla="val 17894013"/>
                <a:gd name="adj2" fmla="val 20524474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619002" y="345291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49° 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3" name="Skupina 62"/>
          <p:cNvGrpSpPr/>
          <p:nvPr/>
        </p:nvGrpSpPr>
        <p:grpSpPr>
          <a:xfrm>
            <a:off x="5436096" y="3645024"/>
            <a:ext cx="1692000" cy="1692000"/>
            <a:chOff x="6251500" y="3022927"/>
            <a:chExt cx="1692000" cy="1692000"/>
          </a:xfrm>
        </p:grpSpPr>
        <p:sp>
          <p:nvSpPr>
            <p:cNvPr id="37" name="Oblouk 36"/>
            <p:cNvSpPr/>
            <p:nvPr/>
          </p:nvSpPr>
          <p:spPr>
            <a:xfrm rot="15101378">
              <a:off x="6251500" y="3022927"/>
              <a:ext cx="1692000" cy="1692000"/>
            </a:xfrm>
            <a:prstGeom prst="arc">
              <a:avLst>
                <a:gd name="adj1" fmla="val 17718788"/>
                <a:gd name="adj2" fmla="val 20432628"/>
              </a:avLst>
            </a:prstGeom>
            <a:no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474582" y="3353823"/>
              <a:ext cx="7130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4" name="Skupina 63"/>
          <p:cNvGrpSpPr/>
          <p:nvPr/>
        </p:nvGrpSpPr>
        <p:grpSpPr>
          <a:xfrm>
            <a:off x="3765624" y="1471064"/>
            <a:ext cx="1692000" cy="1692000"/>
            <a:chOff x="3235368" y="812808"/>
            <a:chExt cx="1692000" cy="1692000"/>
          </a:xfrm>
        </p:grpSpPr>
        <p:sp>
          <p:nvSpPr>
            <p:cNvPr id="36" name="Oblouk 35"/>
            <p:cNvSpPr/>
            <p:nvPr/>
          </p:nvSpPr>
          <p:spPr>
            <a:xfrm rot="8094907">
              <a:off x="3235368" y="812808"/>
              <a:ext cx="1692000" cy="1692000"/>
            </a:xfrm>
            <a:prstGeom prst="arc">
              <a:avLst>
                <a:gd name="adj1" fmla="val 16774093"/>
                <a:gd name="adj2" fmla="val 363887"/>
              </a:avLst>
            </a:prstGeom>
            <a:no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3881632" y="1844824"/>
              <a:ext cx="311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5" name="Skupina 57"/>
          <p:cNvGrpSpPr/>
          <p:nvPr/>
        </p:nvGrpSpPr>
        <p:grpSpPr>
          <a:xfrm>
            <a:off x="1836264" y="3284416"/>
            <a:ext cx="1440000" cy="1440000"/>
            <a:chOff x="1529502" y="3203202"/>
            <a:chExt cx="1440000" cy="1440000"/>
          </a:xfrm>
          <a:noFill/>
        </p:grpSpPr>
        <p:sp>
          <p:nvSpPr>
            <p:cNvPr id="50" name="TextovéPole 49"/>
            <p:cNvSpPr txBox="1"/>
            <p:nvPr/>
          </p:nvSpPr>
          <p:spPr>
            <a:xfrm>
              <a:off x="1907704" y="3284984"/>
              <a:ext cx="4812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  <p:sp>
          <p:nvSpPr>
            <p:cNvPr id="48" name="Oblouk 47"/>
            <p:cNvSpPr/>
            <p:nvPr/>
          </p:nvSpPr>
          <p:spPr>
            <a:xfrm rot="17952169">
              <a:off x="1529502" y="3203202"/>
              <a:ext cx="1440000" cy="1440000"/>
            </a:xfrm>
            <a:prstGeom prst="arc">
              <a:avLst>
                <a:gd name="adj1" fmla="val 14839945"/>
                <a:gd name="adj2" fmla="val 1150243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" name="Skupina 58"/>
          <p:cNvGrpSpPr/>
          <p:nvPr/>
        </p:nvGrpSpPr>
        <p:grpSpPr>
          <a:xfrm>
            <a:off x="1835696" y="3356992"/>
            <a:ext cx="1440000" cy="1440000"/>
            <a:chOff x="1649081" y="3170376"/>
            <a:chExt cx="1440000" cy="1440000"/>
          </a:xfrm>
          <a:noFill/>
        </p:grpSpPr>
        <p:sp>
          <p:nvSpPr>
            <p:cNvPr id="49" name="Oblouk 48"/>
            <p:cNvSpPr/>
            <p:nvPr/>
          </p:nvSpPr>
          <p:spPr>
            <a:xfrm rot="7212402">
              <a:off x="1649081" y="3170376"/>
              <a:ext cx="1440000" cy="1440000"/>
            </a:xfrm>
            <a:prstGeom prst="arc">
              <a:avLst>
                <a:gd name="adj1" fmla="val 14632108"/>
                <a:gd name="adj2" fmla="val 1243059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2267744" y="4005064"/>
              <a:ext cx="4812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r>
                <a:rPr lang="cs-CZ" sz="2400" baseline="-25000" dirty="0" smtClean="0">
                  <a:latin typeface="Symbol" pitchFamily="18" charset="2"/>
                </a:rPr>
                <a:t>2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7" name="Skupina 65"/>
          <p:cNvGrpSpPr/>
          <p:nvPr/>
        </p:nvGrpSpPr>
        <p:grpSpPr>
          <a:xfrm>
            <a:off x="3851920" y="1556792"/>
            <a:ext cx="1440000" cy="1440000"/>
            <a:chOff x="3343071" y="985962"/>
            <a:chExt cx="1440000" cy="1440000"/>
          </a:xfrm>
          <a:noFill/>
        </p:grpSpPr>
        <p:sp>
          <p:nvSpPr>
            <p:cNvPr id="45" name="Oblouk 44"/>
            <p:cNvSpPr/>
            <p:nvPr/>
          </p:nvSpPr>
          <p:spPr>
            <a:xfrm rot="13556353">
              <a:off x="3343071" y="985962"/>
              <a:ext cx="1440000" cy="1440000"/>
            </a:xfrm>
            <a:prstGeom prst="arc">
              <a:avLst>
                <a:gd name="adj1" fmla="val 16491230"/>
                <a:gd name="adj2" fmla="val 454445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19872" y="1484784"/>
              <a:ext cx="41389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8" name="Skupina 60"/>
          <p:cNvGrpSpPr/>
          <p:nvPr/>
        </p:nvGrpSpPr>
        <p:grpSpPr>
          <a:xfrm>
            <a:off x="5580112" y="3789040"/>
            <a:ext cx="1440000" cy="1440000"/>
            <a:chOff x="6435921" y="3132682"/>
            <a:chExt cx="1440000" cy="1440000"/>
          </a:xfrm>
          <a:noFill/>
        </p:grpSpPr>
        <p:sp>
          <p:nvSpPr>
            <p:cNvPr id="44" name="Oblouk 43"/>
            <p:cNvSpPr/>
            <p:nvPr/>
          </p:nvSpPr>
          <p:spPr>
            <a:xfrm rot="19949290">
              <a:off x="6435921" y="3132682"/>
              <a:ext cx="1440000" cy="1440000"/>
            </a:xfrm>
            <a:prstGeom prst="arc">
              <a:avLst>
                <a:gd name="adj1" fmla="val 15699714"/>
                <a:gd name="adj2" fmla="val 2099609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7156001" y="3276698"/>
              <a:ext cx="45557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sp>
        <p:nvSpPr>
          <p:cNvPr id="65" name="Oblouk 64"/>
          <p:cNvSpPr/>
          <p:nvPr/>
        </p:nvSpPr>
        <p:spPr>
          <a:xfrm rot="4302120">
            <a:off x="5529201" y="3709552"/>
            <a:ext cx="1692000" cy="1692000"/>
          </a:xfrm>
          <a:prstGeom prst="arc">
            <a:avLst>
              <a:gd name="adj1" fmla="val 17718788"/>
              <a:gd name="adj2" fmla="val 20432628"/>
            </a:avLst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6559080" y="4552552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45°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2194600" y="3385568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131°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2354040" y="4221088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131°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4283400" y="2636912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86°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3995936" y="2075136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94°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5580680" y="4033072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45°</a:t>
            </a:r>
            <a:endParaRPr lang="cs-CZ" sz="2000" dirty="0">
              <a:latin typeface="Symbol" pitchFamily="18" charset="2"/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1187624" y="3861048"/>
            <a:ext cx="6192688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127600" y="4005064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135°</a:t>
            </a:r>
            <a:endParaRPr lang="cs-CZ" sz="2000" dirty="0">
              <a:latin typeface="Symbol" pitchFamily="18" charset="2"/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 flipH="1" flipV="1">
            <a:off x="3995936" y="1484784"/>
            <a:ext cx="3240360" cy="4248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1331640" y="1484784"/>
            <a:ext cx="4176464" cy="36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Zaoblený obdélník 66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1704826" y="4452661"/>
            <a:ext cx="455381" cy="47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23928" y="172474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7812360" y="451933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3" name="Skupina 62"/>
          <p:cNvGrpSpPr/>
          <p:nvPr/>
        </p:nvGrpSpPr>
        <p:grpSpPr>
          <a:xfrm>
            <a:off x="6251500" y="3609208"/>
            <a:ext cx="1692000" cy="1692000"/>
            <a:chOff x="6251500" y="3022927"/>
            <a:chExt cx="1692000" cy="1692000"/>
          </a:xfrm>
          <a:noFill/>
        </p:grpSpPr>
        <p:sp>
          <p:nvSpPr>
            <p:cNvPr id="37" name="Oblouk 36"/>
            <p:cNvSpPr/>
            <p:nvPr/>
          </p:nvSpPr>
          <p:spPr>
            <a:xfrm rot="15101378">
              <a:off x="6251500" y="3022927"/>
              <a:ext cx="1692000" cy="1692000"/>
            </a:xfrm>
            <a:prstGeom prst="arc">
              <a:avLst>
                <a:gd name="adj1" fmla="val 17287411"/>
                <a:gd name="adj2" fmla="val 19409130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329908" y="3429569"/>
              <a:ext cx="35298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b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4" name="Skupina 63"/>
          <p:cNvGrpSpPr/>
          <p:nvPr/>
        </p:nvGrpSpPr>
        <p:grpSpPr>
          <a:xfrm>
            <a:off x="3249656" y="1413377"/>
            <a:ext cx="1692000" cy="1692000"/>
            <a:chOff x="3249656" y="827096"/>
            <a:chExt cx="1692000" cy="1692000"/>
          </a:xfrm>
        </p:grpSpPr>
        <p:sp>
          <p:nvSpPr>
            <p:cNvPr id="36" name="Oblouk 35"/>
            <p:cNvSpPr/>
            <p:nvPr/>
          </p:nvSpPr>
          <p:spPr>
            <a:xfrm rot="8094907">
              <a:off x="3249656" y="827096"/>
              <a:ext cx="1692000" cy="1692000"/>
            </a:xfrm>
            <a:prstGeom prst="arc">
              <a:avLst>
                <a:gd name="adj1" fmla="val 15803220"/>
                <a:gd name="adj2" fmla="val 21157023"/>
              </a:avLst>
            </a:prstGeom>
            <a:no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3995936" y="1844824"/>
              <a:ext cx="311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endParaRPr lang="cs-CZ" sz="2400" dirty="0">
                <a:latin typeface="Symbol" pitchFamily="18" charset="2"/>
              </a:endParaRPr>
            </a:p>
          </p:txBody>
        </p:sp>
      </p:grpSp>
      <p:grpSp>
        <p:nvGrpSpPr>
          <p:cNvPr id="5" name="Skupina 57"/>
          <p:cNvGrpSpPr/>
          <p:nvPr/>
        </p:nvGrpSpPr>
        <p:grpSpPr>
          <a:xfrm>
            <a:off x="1600942" y="3718043"/>
            <a:ext cx="1440000" cy="1440000"/>
            <a:chOff x="1600942" y="3131762"/>
            <a:chExt cx="1440000" cy="1440000"/>
          </a:xfrm>
          <a:noFill/>
        </p:grpSpPr>
        <p:sp>
          <p:nvSpPr>
            <p:cNvPr id="48" name="Oblouk 47"/>
            <p:cNvSpPr/>
            <p:nvPr/>
          </p:nvSpPr>
          <p:spPr>
            <a:xfrm rot="17952169">
              <a:off x="1600942" y="3131762"/>
              <a:ext cx="1440000" cy="1440000"/>
            </a:xfrm>
            <a:prstGeom prst="arc">
              <a:avLst>
                <a:gd name="adj1" fmla="val 14455799"/>
                <a:gd name="adj2" fmla="val 620914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1907704" y="3284984"/>
              <a:ext cx="48122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a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7" name="Skupina 65"/>
          <p:cNvGrpSpPr/>
          <p:nvPr/>
        </p:nvGrpSpPr>
        <p:grpSpPr>
          <a:xfrm>
            <a:off x="3343071" y="1572243"/>
            <a:ext cx="1440000" cy="1440000"/>
            <a:chOff x="3343071" y="985962"/>
            <a:chExt cx="1440000" cy="1440000"/>
          </a:xfrm>
          <a:noFill/>
        </p:grpSpPr>
        <p:sp>
          <p:nvSpPr>
            <p:cNvPr id="45" name="Oblouk 44"/>
            <p:cNvSpPr/>
            <p:nvPr/>
          </p:nvSpPr>
          <p:spPr>
            <a:xfrm rot="13556353">
              <a:off x="3343071" y="985962"/>
              <a:ext cx="1440000" cy="1440000"/>
            </a:xfrm>
            <a:prstGeom prst="arc">
              <a:avLst>
                <a:gd name="adj1" fmla="val 15759902"/>
                <a:gd name="adj2" fmla="val 18960615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19872" y="1628800"/>
              <a:ext cx="41389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r>
                <a:rPr lang="cs-CZ" sz="2400" baseline="-25000" dirty="0" smtClean="0">
                  <a:latin typeface="Symbol" pitchFamily="18" charset="2"/>
                </a:rPr>
                <a:t>1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grpSp>
        <p:nvGrpSpPr>
          <p:cNvPr id="10" name="Skupina 64"/>
          <p:cNvGrpSpPr/>
          <p:nvPr/>
        </p:nvGrpSpPr>
        <p:grpSpPr>
          <a:xfrm>
            <a:off x="3460988" y="1552236"/>
            <a:ext cx="1440000" cy="1440000"/>
            <a:chOff x="3413358" y="951667"/>
            <a:chExt cx="1440000" cy="1440000"/>
          </a:xfrm>
        </p:grpSpPr>
        <p:sp>
          <p:nvSpPr>
            <p:cNvPr id="55" name="TextovéPole 54"/>
            <p:cNvSpPr txBox="1"/>
            <p:nvPr/>
          </p:nvSpPr>
          <p:spPr>
            <a:xfrm>
              <a:off x="4404169" y="1528214"/>
              <a:ext cx="413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g</a:t>
              </a:r>
              <a:r>
                <a:rPr lang="cs-CZ" sz="2400" baseline="-25000" dirty="0" smtClean="0">
                  <a:latin typeface="Symbol" pitchFamily="18" charset="2"/>
                </a:rPr>
                <a:t>2</a:t>
              </a:r>
              <a:endParaRPr lang="cs-CZ" sz="2400" baseline="-25000" dirty="0">
                <a:latin typeface="Symbol" pitchFamily="18" charset="2"/>
              </a:endParaRPr>
            </a:p>
          </p:txBody>
        </p:sp>
        <p:sp>
          <p:nvSpPr>
            <p:cNvPr id="41" name="Oblouk 40"/>
            <p:cNvSpPr/>
            <p:nvPr/>
          </p:nvSpPr>
          <p:spPr>
            <a:xfrm rot="2676406">
              <a:off x="3413358" y="951667"/>
              <a:ext cx="1440000" cy="1440000"/>
            </a:xfrm>
            <a:prstGeom prst="arc">
              <a:avLst>
                <a:gd name="adj1" fmla="val 19052699"/>
                <a:gd name="adj2" fmla="val 21396813"/>
              </a:avLst>
            </a:prstGeom>
            <a:no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2" name="TextovéPole 41"/>
          <p:cNvSpPr txBox="1"/>
          <p:nvPr/>
        </p:nvSpPr>
        <p:spPr>
          <a:xfrm>
            <a:off x="611560" y="179929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Vypočítej chybějící úhly v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835696" y="3933056"/>
            <a:ext cx="68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127°</a:t>
            </a:r>
            <a:endParaRPr lang="cs-CZ" sz="2000" dirty="0">
              <a:latin typeface="Symbol" pitchFamily="18" charset="2"/>
            </a:endParaRPr>
          </a:p>
        </p:txBody>
      </p:sp>
      <p:grpSp>
        <p:nvGrpSpPr>
          <p:cNvPr id="2" name="Skupina 61"/>
          <p:cNvGrpSpPr/>
          <p:nvPr/>
        </p:nvGrpSpPr>
        <p:grpSpPr>
          <a:xfrm>
            <a:off x="1538882" y="3592858"/>
            <a:ext cx="1704776" cy="1692000"/>
            <a:chOff x="1538882" y="3006577"/>
            <a:chExt cx="1704776" cy="1692000"/>
          </a:xfrm>
          <a:noFill/>
        </p:grpSpPr>
        <p:sp>
          <p:nvSpPr>
            <p:cNvPr id="35" name="Oblouk 34"/>
            <p:cNvSpPr/>
            <p:nvPr/>
          </p:nvSpPr>
          <p:spPr>
            <a:xfrm rot="1425034">
              <a:off x="1538882" y="3006577"/>
              <a:ext cx="1692000" cy="1692000"/>
            </a:xfrm>
            <a:prstGeom prst="arc">
              <a:avLst>
                <a:gd name="adj1" fmla="val 17054952"/>
                <a:gd name="adj2" fmla="val 20235140"/>
              </a:avLst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627784" y="3356992"/>
              <a:ext cx="615874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53°</a:t>
              </a:r>
              <a:endParaRPr lang="cs-CZ" sz="2400" dirty="0">
                <a:latin typeface="Symbol" pitchFamily="18" charset="2"/>
              </a:endParaRPr>
            </a:p>
          </p:txBody>
        </p:sp>
      </p:grpSp>
      <p:sp>
        <p:nvSpPr>
          <p:cNvPr id="63" name="TextovéPole 62"/>
          <p:cNvSpPr txBox="1"/>
          <p:nvPr/>
        </p:nvSpPr>
        <p:spPr>
          <a:xfrm>
            <a:off x="6372768" y="4134792"/>
            <a:ext cx="576064" cy="32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36°</a:t>
            </a:r>
            <a:endParaRPr lang="cs-CZ" sz="2000" dirty="0">
              <a:latin typeface="Symbol" pitchFamily="18" charset="2"/>
            </a:endParaRPr>
          </a:p>
        </p:txBody>
      </p:sp>
      <p:grpSp>
        <p:nvGrpSpPr>
          <p:cNvPr id="8" name="Skupina 60"/>
          <p:cNvGrpSpPr/>
          <p:nvPr/>
        </p:nvGrpSpPr>
        <p:grpSpPr>
          <a:xfrm>
            <a:off x="6445446" y="3723726"/>
            <a:ext cx="1440000" cy="1440000"/>
            <a:chOff x="6435921" y="3132682"/>
            <a:chExt cx="1440000" cy="14400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4" name="Oblouk 43"/>
            <p:cNvSpPr/>
            <p:nvPr/>
          </p:nvSpPr>
          <p:spPr>
            <a:xfrm rot="19949290">
              <a:off x="6435921" y="3132682"/>
              <a:ext cx="1440000" cy="1440000"/>
            </a:xfrm>
            <a:prstGeom prst="arc">
              <a:avLst>
                <a:gd name="adj1" fmla="val 14455799"/>
                <a:gd name="adj2" fmla="val 1778716"/>
              </a:avLst>
            </a:prstGeom>
            <a:grpFill/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6938819" y="3312395"/>
              <a:ext cx="68400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Symbol" pitchFamily="18" charset="2"/>
                </a:rPr>
                <a:t>144°</a:t>
              </a:r>
              <a:endParaRPr lang="cs-CZ" sz="2400" baseline="-25000" dirty="0">
                <a:latin typeface="Symbol" pitchFamily="18" charset="2"/>
              </a:endParaRPr>
            </a:p>
          </p:txBody>
        </p:sp>
      </p:grpSp>
      <p:sp>
        <p:nvSpPr>
          <p:cNvPr id="64" name="TextovéPole 63"/>
          <p:cNvSpPr txBox="1"/>
          <p:nvPr/>
        </p:nvSpPr>
        <p:spPr>
          <a:xfrm>
            <a:off x="3851920" y="2564904"/>
            <a:ext cx="5760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91°</a:t>
            </a:r>
            <a:endParaRPr lang="cs-CZ" sz="2000" dirty="0">
              <a:latin typeface="Symbol" pitchFamily="18" charset="2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4277165" y="2188605"/>
            <a:ext cx="540000" cy="36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36°</a:t>
            </a:r>
            <a:endParaRPr lang="cs-CZ" sz="2000" dirty="0">
              <a:latin typeface="Symbol" pitchFamily="18" charset="2"/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 flipH="1" flipV="1">
            <a:off x="4067944" y="2287089"/>
            <a:ext cx="3860012" cy="2755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1403648" y="4456854"/>
            <a:ext cx="7128792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3438922" y="2276912"/>
            <a:ext cx="540000" cy="36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Symbol" pitchFamily="18" charset="2"/>
              </a:rPr>
              <a:t>53°</a:t>
            </a:r>
            <a:endParaRPr lang="cs-CZ" sz="2000" dirty="0">
              <a:latin typeface="Symbol" pitchFamily="18" charset="2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flipV="1">
            <a:off x="1691680" y="2287089"/>
            <a:ext cx="2376264" cy="2971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1115616" y="2258513"/>
            <a:ext cx="7128792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2" grpId="1" animBg="1"/>
      <p:bldP spid="63" grpId="0" animBg="1"/>
      <p:bldP spid="64" grpId="0" animBg="1"/>
      <p:bldP spid="65" grpId="0" animBg="1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aoblený obdélník 58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04664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Trojúhelníky podle velikosti úhlů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833464">
            <a:off x="849410" y="2919030"/>
            <a:ext cx="1854518" cy="195036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465620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ostroúhlý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965012">
            <a:off x="4058451" y="2345194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395536" y="4694581"/>
            <a:ext cx="237626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má všechny vnitřní úhly ostré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Oblouk 33"/>
          <p:cNvSpPr/>
          <p:nvPr/>
        </p:nvSpPr>
        <p:spPr>
          <a:xfrm rot="1859171">
            <a:off x="190432" y="3630739"/>
            <a:ext cx="1071078" cy="1036678"/>
          </a:xfrm>
          <a:prstGeom prst="arc">
            <a:avLst>
              <a:gd name="adj1" fmla="val 16461051"/>
              <a:gd name="adj2" fmla="val 2047237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16200000">
            <a:off x="4775509" y="3657539"/>
            <a:ext cx="1224136" cy="1199105"/>
          </a:xfrm>
          <a:prstGeom prst="arc">
            <a:avLst>
              <a:gd name="adj1" fmla="val 16394008"/>
              <a:gd name="adj2" fmla="val 34266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563888" y="1465620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tupoúhlý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372200" y="1465620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pravoúhlý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Oblouk 46"/>
          <p:cNvSpPr/>
          <p:nvPr/>
        </p:nvSpPr>
        <p:spPr>
          <a:xfrm rot="15841507">
            <a:off x="1914855" y="3655551"/>
            <a:ext cx="1071078" cy="1036678"/>
          </a:xfrm>
          <a:prstGeom prst="arc">
            <a:avLst>
              <a:gd name="adj1" fmla="val 16071038"/>
              <a:gd name="adj2" fmla="val 2121051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louk 48"/>
          <p:cNvSpPr/>
          <p:nvPr/>
        </p:nvSpPr>
        <p:spPr>
          <a:xfrm rot="9219796">
            <a:off x="1280859" y="2198484"/>
            <a:ext cx="1264553" cy="1365413"/>
          </a:xfrm>
          <a:prstGeom prst="arc">
            <a:avLst>
              <a:gd name="adj1" fmla="val 16012719"/>
              <a:gd name="adj2" fmla="val 2047237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 rot="14867484">
            <a:off x="5956510" y="2590861"/>
            <a:ext cx="2413899" cy="1657147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7" name="Skupina 56"/>
          <p:cNvGrpSpPr/>
          <p:nvPr/>
        </p:nvGrpSpPr>
        <p:grpSpPr>
          <a:xfrm>
            <a:off x="5931176" y="3629961"/>
            <a:ext cx="1224136" cy="1199105"/>
            <a:chOff x="5931176" y="3341929"/>
            <a:chExt cx="1224136" cy="1199105"/>
          </a:xfrm>
        </p:grpSpPr>
        <p:sp>
          <p:nvSpPr>
            <p:cNvPr id="50" name="Oblouk 49"/>
            <p:cNvSpPr/>
            <p:nvPr/>
          </p:nvSpPr>
          <p:spPr>
            <a:xfrm rot="21366892">
              <a:off x="5931176" y="3341929"/>
              <a:ext cx="1224136" cy="1199105"/>
            </a:xfrm>
            <a:prstGeom prst="arc">
              <a:avLst>
                <a:gd name="adj1" fmla="val 16775407"/>
                <a:gd name="adj2" fmla="val 12739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Elipsa 51"/>
            <p:cNvSpPr/>
            <p:nvPr/>
          </p:nvSpPr>
          <p:spPr>
            <a:xfrm>
              <a:off x="6819104" y="365398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3" name="TextovéPole 52"/>
          <p:cNvSpPr txBox="1"/>
          <p:nvPr/>
        </p:nvSpPr>
        <p:spPr>
          <a:xfrm>
            <a:off x="3347864" y="4694581"/>
            <a:ext cx="237626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má jeden vnitřní úhel tupý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6300192" y="4708301"/>
            <a:ext cx="237626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má jeden vnitřní úhel pravý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6" grpId="0" animBg="1"/>
      <p:bldP spid="34" grpId="0" animBg="1"/>
      <p:bldP spid="37" grpId="0" animBg="1"/>
      <p:bldP spid="38" grpId="0" animBg="1"/>
      <p:bldP spid="39" grpId="0" animBg="1"/>
      <p:bldP spid="47" grpId="0" animBg="1"/>
      <p:bldP spid="49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10665</TotalTime>
  <Words>453</Words>
  <Application>Microsoft Office PowerPoint</Application>
  <PresentationFormat>Předvádění na obrazovce (4:3)</PresentationFormat>
  <Paragraphs>154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241</cp:revision>
  <dcterms:created xsi:type="dcterms:W3CDTF">2012-09-23T08:27:50Z</dcterms:created>
  <dcterms:modified xsi:type="dcterms:W3CDTF">2014-02-21T18:09:54Z</dcterms:modified>
</cp:coreProperties>
</file>