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9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7E58C-B5AC-4244-AA36-5A30558C7CF8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E67ED-C2E2-4A11-AA31-E706FBC0F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2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http://commons.wikimedia.org/wiki/File:Bohumil_Hrabal_1988_%C4%8Desk%C3%BD_spisovatel_foto_Hana_Hamplov%C3%A1.jpg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92A4-8A90-42DC-8869-E184DBC5591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89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http://commons.wikimedia.org/wiki/File:Bohumil_Hrabal,_Complete_works_edition_in_19_volumes.jpg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92A4-8A90-42DC-8869-E184DBC5591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3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http://commons.wikimedia.org/wiki/File:Bohumil_Hrabal_1985_%C4%8Desk%C3%BD_spisovatel_foto_Hana_Hamplov%C3%A1.jpg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692A4-8A90-42DC-8869-E184DBC5591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83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http://cs.wikipedia.org/wiki/Radek_John#mediaviewer/Soubor:Radek_John_2.jpg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67ED-C2E2-4A11-AA31-E706FBC0F13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855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http://cs.wikipedia.org/wiki/Memento_(rom%C3%A1n)#mediaviewer/Soubor:Girl_reading_a_Memento_by_Radek_John.jpg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E67ED-C2E2-4A11-AA31-E706FBC0F13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71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31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28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58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8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87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92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80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2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90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89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14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73F8-CDF8-4224-B47B-90F11ABBF576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B1ED-83EE-4CC9-BBE0-6B7BA5685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8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9872" y="271231"/>
            <a:ext cx="265329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RADEK JOHN</a:t>
            </a:r>
            <a:endParaRPr lang="cs-CZ" sz="3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0728"/>
            <a:ext cx="34956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95936" y="1362834"/>
            <a:ext cx="4471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prozaik, filmový scénárista,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televizní reportér – TV Nova –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 vlastní oči.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95936" y="2708920"/>
            <a:ext cx="5009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své tvorbě – literární i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televizní – zpracovává společensky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ožehavá témata, negativní projevy</a:t>
            </a:r>
          </a:p>
          <a:p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oučasného života – alkoholismus,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brutalita, drogy.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95936" y="4581128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spolupracoval s Filmových studiem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Barrandov jako scénárista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67356" y="5343392"/>
            <a:ext cx="2528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Sněženky a machři</a:t>
            </a:r>
          </a:p>
          <a:p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Bony a klid</a:t>
            </a:r>
          </a:p>
          <a:p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Tankový prapor</a:t>
            </a:r>
            <a:endParaRPr lang="cs-CZ" b="1" i="1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7" y="6293497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51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476672"/>
            <a:ext cx="8882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debutoval knihou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Džínový svět</a:t>
            </a:r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román napsaný formou deníku,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 kterém se snaží vystihnout mentalitu a život lidí 70. a 80.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let.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400002"/>
            <a:ext cx="611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za tuto knihu získal </a:t>
            </a:r>
            <a:r>
              <a:rPr lang="cs-CZ" b="1" i="1" dirty="0" smtClean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Cenu Jiřího Wolkera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772816"/>
            <a:ext cx="873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Memento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 první kniha v komunistickém období, která se věnuje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problematice drog. 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2510213"/>
            <a:ext cx="6401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kniha byla zfilmována a přeložena do mnoha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jazyků.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137295" y="3749055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26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4461" y="1546919"/>
            <a:ext cx="81369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PROKOP, V. Přehled české literatury 20. století. Sokolov :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O.K.Soft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, 1998. 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51-53.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PROKOP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, V. Přehled české literatury 20. století. Sokolov :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O.K.Soft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, 1998. 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55-57.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SOCHROVÁ, M. Literatura v kostce pro střední školy. Havlíčkův Brod: FRAGMENT, 1999. ISBN 80-85768-95-X.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81.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Obr.1][cit.2014-05-02].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://commons.wikimedia.org/wiki/File:Bohumil_Hrabal_1988_%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C4%8Desk%C3%BD_spisovatel_foto_Hana_Hamplov%C3%A1.jpg&gt;.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88640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3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[Obr.1][cit.2014-05-02].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www:&lt;http://commons.wikimedia.org/wiki/File:Bohumil_Hrabal_1988_%C4%8Desk%C3%BD_spisovatel_foto_Hana_Hamplov%C3%A1.jpg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Obr.2][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cit.2014-05-02].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://commons.wikimedia.org/wiki/File:Bohumil_Hrabal,_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Complete_works_edition_in_19_volumes.jpg&gt;.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Obr.3][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cit.2014-05-02].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://commons.wikimedia.org/wiki/File:Bohumil_Hrabal_1985_%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C4%8Desk%C3%BD_spisovatel_foto_Hana_Hamplov%C3%A1.jpg&gt;.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Obr.4][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cit.2014-05-02].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Radek_John#mediaviewer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/Soubor:Radek_John_2.jpg&gt;.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4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Strana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Obr.5][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cit.2014-05-02]. 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www</a:t>
            </a:r>
            <a:r>
              <a:rPr lang="cs-CZ" sz="1600" i="1" smtClean="0">
                <a:latin typeface="Courier New" panose="02070309020205020404" pitchFamily="49" charset="0"/>
                <a:cs typeface="Courier New" panose="02070309020205020404" pitchFamily="49" charset="0"/>
              </a:rPr>
              <a:t>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://cs.wikipedia.org/wiki/Memento_(rom%C3%A1n</a:t>
            </a:r>
            <a:r>
              <a:rPr lang="cs-CZ" sz="1600" i="1"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  <a:r>
              <a:rPr lang="cs-CZ" sz="1600" i="1" smtClean="0">
                <a:latin typeface="Courier New" panose="02070309020205020404" pitchFamily="49" charset="0"/>
                <a:cs typeface="Courier New" panose="02070309020205020404" pitchFamily="49" charset="0"/>
              </a:rPr>
              <a:t>mediaviewer/Soubor:Girl_reading_a_Memento_by_Radek_John.jpg&gt;.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4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75636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Johana Hřivnová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19. a 20. století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Česká literatura let 1968 – </a:t>
                      </a: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1989 2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VY_32_INOVACE_36.18.HRI.CJ.9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06. 05. 2014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64088" y="2996952"/>
            <a:ext cx="364074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BOHUMIL HRABAL</a:t>
            </a:r>
            <a:endParaRPr lang="cs-CZ" sz="3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6" y="548681"/>
            <a:ext cx="4829175" cy="588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35883" y="3611123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1914 - 1997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13196" y="6463547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55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60463"/>
            <a:ext cx="7620000" cy="189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0711" y="158543"/>
            <a:ext cx="91582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Bohumil Hrabal se narodil v Židenicích (Brno),  kde studoval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 gymnáziu – v prvním ročníku propadl hned z několika předmětů.</a:t>
            </a:r>
          </a:p>
          <a:p>
            <a:endParaRPr lang="cs-CZ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 ukončení středoškolského vzdělání začal studovat Právnickou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fakultu UK, ale jeho studium bylo přerušeno okupací.</a:t>
            </a:r>
          </a:p>
          <a:p>
            <a:endParaRPr lang="cs-CZ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Literatuře se věnoval až od roku 1963, a tak mezitím stihl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vyzkoušet mnoho zaměstnání.</a:t>
            </a:r>
          </a:p>
          <a:p>
            <a:endParaRPr lang="cs-CZ" b="1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 roce 1970 nesměl publikovat, většinu knih, které vznikly 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 70. a 80. letech vdal nejdříve v exilových nakladatelstvích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samizdatových edicích.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6401" y="4859868"/>
            <a:ext cx="107433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Tvorba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6401" y="5255274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Většina jeho děl nemá souvislý děj (kromě knihy Ostře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sledované vlaky).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0711" y="6237312"/>
            <a:ext cx="797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Nevyhýbá se erotice, černému humoru, groteskním scénám</a:t>
            </a:r>
            <a:r>
              <a:rPr lang="cs-CZ" dirty="0" smtClean="0"/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6401" y="5886308"/>
            <a:ext cx="6125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Používá hovorový jazyk, někdy dost drsný.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93224" y="4850415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486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25" y="882362"/>
            <a:ext cx="3380070" cy="51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594597"/>
            <a:ext cx="239039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Tvůrčí období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59832" y="63012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Perlička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 dně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59832" y="99945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Pábitelé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68788"/>
            <a:ext cx="528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Taneční hodiny pro starší a pokročilé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6636" y="1789744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Ostře sledované vlaky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6636" y="2196662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Inzerát na dům, ve kterém už nechci </a:t>
            </a:r>
          </a:p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bydlet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3068960"/>
            <a:ext cx="239039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Tvůrčí období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5704" y="3645024"/>
            <a:ext cx="5285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Nejplodnější období 1970 – 1976, kdy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napsal své nejlepší knihy.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8376" y="429135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Postřižiny</a:t>
            </a:r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05704" y="4688709"/>
            <a:ext cx="500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Městečko, ve kterém se zastavil čas</a:t>
            </a:r>
            <a:endParaRPr lang="cs-CZ" b="1" i="1" dirty="0">
              <a:solidFill>
                <a:schemeClr val="accent4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05704" y="5118975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Obsluhoval jsem anglického krále</a:t>
            </a:r>
            <a:endParaRPr lang="cs-CZ" b="1" i="1" dirty="0">
              <a:solidFill>
                <a:schemeClr val="accent4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5534116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Příliš hlučná samota</a:t>
            </a:r>
            <a:endParaRPr lang="cs-CZ" b="1" i="1" dirty="0">
              <a:solidFill>
                <a:schemeClr val="accent4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05704" y="5943105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Slavnosti sněženek</a:t>
            </a:r>
            <a:endParaRPr lang="cs-CZ" b="1" i="1" dirty="0">
              <a:solidFill>
                <a:schemeClr val="accent4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280750" y="6127771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98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47864" y="332656"/>
            <a:ext cx="240642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OTA PAVEL</a:t>
            </a:r>
            <a:endParaRPr lang="cs-CZ" sz="3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124744"/>
            <a:ext cx="389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vlastním jménem Ota </a:t>
            </a:r>
            <a:r>
              <a:rPr lang="cs-CZ" b="1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Popper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523776"/>
            <a:ext cx="810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jeho dílo je silně autobiografické – 2 zdroje inspirace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13750" y="2420888"/>
            <a:ext cx="128753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tec Leo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64895" y="2420888"/>
            <a:ext cx="390683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říroda kolem řeky Berounky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3347864" y="1893108"/>
            <a:ext cx="2664296" cy="383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588224" y="1893108"/>
            <a:ext cx="648072" cy="383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67544" y="3388350"/>
            <a:ext cx="574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 literatury se zapsal dvojím způsobem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7504" y="4005064"/>
            <a:ext cx="376898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sobité povídky, vyprávění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420249" y="4005064"/>
            <a:ext cx="459613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eportáže ze sportovního odvětví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92914" y="485986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Zlatí úhoři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90007" y="541043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Smrt krásných srnců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21077" y="604155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 jsem potkal ryby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178469" y="4859868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Dukla mezi mrakodrapy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109539" y="5410432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Plná bedna šampaňského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54184" y="6041558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Pohár od Pánaboha</a:t>
            </a:r>
            <a:endParaRPr lang="cs-CZ" b="1" i="1" dirty="0">
              <a:solidFill>
                <a:schemeClr val="accent5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6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71800" y="332656"/>
            <a:ext cx="364074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VLADIMÍR PÁRAL</a:t>
            </a:r>
            <a:endParaRPr lang="cs-CZ" sz="3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268760"/>
            <a:ext cx="625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 jedna z literárních dominant 60. – 80. let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638092"/>
            <a:ext cx="902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vystudovaný chemik – prostředí laboratoří bylo jeho inspirací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 tvorbu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2284423"/>
            <a:ext cx="886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zobrazuje člověka, který je zdegenerovaný stereotypem a jeho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život se stává nudným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3429000"/>
            <a:ext cx="12875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60. léta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400506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Čtenáře zaujal volným cyklem 5 novel a románů: 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23528" y="437439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černá pentalogie</a:t>
            </a:r>
            <a:endParaRPr lang="cs-CZ" b="1" i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481446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Veletrh splněných přání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5562211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Soukromá vichřice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593154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Katapult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8" y="6300875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Milenci a vrazi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3528" y="5192879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Profesionální žena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211960" y="6300875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cs-CZ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ilmová adaptace 2004</a:t>
            </a:r>
            <a:endParaRPr lang="cs-CZ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2620763" y="6473392"/>
            <a:ext cx="11904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18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12875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70. léta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904867"/>
            <a:ext cx="8731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 tomto období se stává nejčtenějším spisovatelem – jeho díla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nebyla tak v rozporu s oficiálními kritérii a nebyl tak pro </a:t>
            </a:r>
          </a:p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režim nebezpečný.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82819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cs-CZ" b="1" i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ílá série</a:t>
            </a:r>
            <a:endParaRPr lang="cs-CZ" b="1" i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2300378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Mladý muž a bílá velryba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669710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Radost až do rána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303904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Generální zázrak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340837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Muka obraznosti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3808894"/>
            <a:ext cx="12875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80. léta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4427820"/>
            <a:ext cx="900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Romány s prvky sci-fi, které parodovaly běžný život 21. století.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4872283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Pokušení A-ZZ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7" y="524161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Romeo a Julie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7" y="5610947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Válka s mnohozvířetem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0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23364"/>
            <a:ext cx="12875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90. léta</a:t>
            </a:r>
            <a:endParaRPr lang="cs-CZ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980728"/>
            <a:ext cx="506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Jeho tvorba sklouzává k pornografii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374290"/>
            <a:ext cx="473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Dekameron 2000 aneb Láska v Praze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743622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Profesionální muž</a:t>
            </a:r>
            <a:endParaRPr lang="cs-CZ" b="1" i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209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827</Words>
  <Application>Microsoft Office PowerPoint</Application>
  <PresentationFormat>Předvádění na obrazovce (4:3)</PresentationFormat>
  <Paragraphs>184</Paragraphs>
  <Slides>14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Hrivnova</dc:creator>
  <cp:lastModifiedBy>Hrivnova</cp:lastModifiedBy>
  <cp:revision>19</cp:revision>
  <dcterms:created xsi:type="dcterms:W3CDTF">2014-04-06T17:54:31Z</dcterms:created>
  <dcterms:modified xsi:type="dcterms:W3CDTF">2014-05-29T11:22:46Z</dcterms:modified>
</cp:coreProperties>
</file>