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912" r:id="rId2"/>
  </p:sldMasterIdLst>
  <p:notesMasterIdLst>
    <p:notesMasterId r:id="rId15"/>
  </p:notesMasterIdLst>
  <p:sldIdLst>
    <p:sldId id="256" r:id="rId3"/>
    <p:sldId id="258" r:id="rId4"/>
    <p:sldId id="262" r:id="rId5"/>
    <p:sldId id="284" r:id="rId6"/>
    <p:sldId id="285" r:id="rId7"/>
    <p:sldId id="286" r:id="rId8"/>
    <p:sldId id="287" r:id="rId9"/>
    <p:sldId id="288" r:id="rId10"/>
    <p:sldId id="289" r:id="rId11"/>
    <p:sldId id="264" r:id="rId12"/>
    <p:sldId id="269" r:id="rId13"/>
    <p:sldId id="28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50915"/>
    <a:srgbClr val="3963A1"/>
    <a:srgbClr val="FF4747"/>
    <a:srgbClr val="740000"/>
    <a:srgbClr val="E6002C"/>
    <a:srgbClr val="FF9F9F"/>
    <a:srgbClr val="FF6969"/>
    <a:srgbClr val="FF8F8F"/>
    <a:srgbClr val="A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60C38-1C98-4BF4-A6F8-CDA4DEB408D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pload.wikimedia.org/wikipedia/commons/2/23/Kalich.jpg?uselang=cs" TargetMode="External"/><Relationship Id="rId4" Type="http://schemas.openxmlformats.org/officeDocument/2006/relationships/hyperlink" Target="http://www.zs-mozartova.cz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Jan_hus_1.jpg?uselang=cs" TargetMode="External"/><Relationship Id="rId2" Type="http://schemas.openxmlformats.org/officeDocument/2006/relationships/hyperlink" Target="http://cs.wikipedia.org/wiki/V%C3%A1clav_IV.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.wikipedia.org/wiki/Jan_%C5%BDi%C5%BEk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gi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wm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676402"/>
            <a:ext cx="835292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32-33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1</a:t>
            </a: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4797152"/>
            <a:ext cx="8423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[OBR.1][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cit.2014-03-22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  <a:hlinkClick r:id="rId5"/>
              </a:rPr>
              <a:t>http://upload.wikimedia.org/wikipedia/commons/2/23/Kalich.jpg?uselang=cs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4609003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764704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2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cit.2014-03-20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en-US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http://cs.wikipedia.org/wiki/V%C3%A1clav_IV.#mediaviewer/</a:t>
            </a:r>
          </a:p>
          <a:p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Soubor: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VaclavIV.Jpg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</a:p>
          <a:p>
            <a:endParaRPr lang="en-US" sz="1600" i="1" u="sng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cit.2014-03-20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http://cs.wikipedia.org/wiki/V%C3%A1clav_IV.#mediaviewer/</a:t>
            </a:r>
          </a:p>
          <a:p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Soubor:Vaclav4_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pecetPol.Jpg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3356992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4</a:t>
            </a: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cit.2014-03-20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http://commons.wikimedia.org/wiki/File:Jan_hus_1.jpg?</a:t>
            </a:r>
          </a:p>
          <a:p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uselang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=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cs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</a:p>
          <a:p>
            <a:endParaRPr lang="en-US" sz="1600" i="1" u="sng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7</a:t>
            </a: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cit.2014-03-20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http://cs.wikipedia.org/wiki/Jan_%C5%BDi%C5%BEka#mediaviewer/</a:t>
            </a:r>
          </a:p>
          <a:p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Soubor:Jan_Vil%C3%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ADmek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_-_Jan_%C5%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BDi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%C5%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BEka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_z_Trocnova.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08720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1844824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Husitství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VY_32_INOVACE_35.13.JUS.VL.4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01.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04. 2014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220072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1]</a:t>
            </a:r>
          </a:p>
        </p:txBody>
      </p:sp>
      <p:pic>
        <p:nvPicPr>
          <p:cNvPr id="6" name="Obrázek 5" descr="Kal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3573016"/>
            <a:ext cx="1537891" cy="2726978"/>
          </a:xfrm>
          <a:prstGeom prst="rect">
            <a:avLst/>
          </a:prstGeom>
          <a:solidFill>
            <a:srgbClr val="E6002C"/>
          </a:solidFill>
          <a:ln w="28575">
            <a:solidFill>
              <a:srgbClr val="0000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10" name="Vlna 9"/>
          <p:cNvSpPr/>
          <p:nvPr/>
        </p:nvSpPr>
        <p:spPr>
          <a:xfrm>
            <a:off x="1259632" y="764704"/>
            <a:ext cx="6696744" cy="1418456"/>
          </a:xfrm>
          <a:prstGeom prst="wave">
            <a:avLst/>
          </a:prstGeom>
          <a:solidFill>
            <a:srgbClr val="850915"/>
          </a:solidFill>
          <a:ln w="57150">
            <a:solidFill>
              <a:srgbClr val="0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solidFill>
                  <a:srgbClr val="000000"/>
                </a:solidFill>
                <a:latin typeface="Bodoni MT Black" pitchFamily="18" charset="0"/>
              </a:rPr>
              <a:t>H U S I T S T V Í  1</a:t>
            </a:r>
            <a:endParaRPr lang="cs-CZ" sz="4400" b="1" dirty="0">
              <a:solidFill>
                <a:srgbClr val="000000"/>
              </a:solidFill>
              <a:latin typeface="Bodoni MT Black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95736" y="2348880"/>
            <a:ext cx="4464496" cy="707886"/>
          </a:xfrm>
          <a:prstGeom prst="rect">
            <a:avLst/>
          </a:prstGeom>
          <a:solidFill>
            <a:srgbClr val="850915"/>
          </a:solidFill>
          <a:ln w="38100">
            <a:solidFill>
              <a:srgbClr val="0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00"/>
                </a:solidFill>
                <a:latin typeface="Arial Rounded MT Bold" pitchFamily="34" charset="0"/>
              </a:rPr>
              <a:t>MISTR  JAN  HUS</a:t>
            </a:r>
            <a:endParaRPr lang="cs-CZ" sz="40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827584" y="620688"/>
            <a:ext cx="4896544" cy="1224136"/>
          </a:xfrm>
          <a:prstGeom prst="ellipse">
            <a:avLst/>
          </a:prstGeom>
          <a:gradFill flip="none" rotWithShape="1">
            <a:gsLst>
              <a:gs pos="0">
                <a:srgbClr val="3963A1">
                  <a:shade val="30000"/>
                  <a:satMod val="115000"/>
                </a:srgbClr>
              </a:gs>
              <a:gs pos="50000">
                <a:srgbClr val="3963A1">
                  <a:shade val="67500"/>
                  <a:satMod val="115000"/>
                </a:srgbClr>
              </a:gs>
              <a:gs pos="100000">
                <a:srgbClr val="3963A1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rial Rounded MT Bold" pitchFamily="34" charset="0"/>
              </a:rPr>
              <a:t>VÁCLAV  IV.</a:t>
            </a:r>
            <a:endParaRPr lang="cs-CZ" sz="40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2420888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dirty="0" smtClean="0">
                <a:solidFill>
                  <a:srgbClr val="000000"/>
                </a:solidFill>
              </a:rPr>
              <a:t>   </a:t>
            </a:r>
            <a:r>
              <a:rPr lang="cs-CZ" sz="2800" b="1" dirty="0" smtClean="0">
                <a:solidFill>
                  <a:srgbClr val="000000"/>
                </a:solidFill>
              </a:rPr>
              <a:t>ČESKÝ A ŘÍMSKÝ  KRÁL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</a:rPr>
              <a:t>   SYN  KARLA  IV.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</a:rPr>
              <a:t>   KORUNOVÁN  VE DVOU LETECH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</a:rPr>
              <a:t>   NEMĚL  VLADAŘSKÉ  SCHOPNOSTI   </a:t>
            </a:r>
          </a:p>
          <a:p>
            <a:r>
              <a:rPr lang="cs-CZ" sz="2800" b="1" dirty="0" smtClean="0">
                <a:solidFill>
                  <a:srgbClr val="000000"/>
                </a:solidFill>
              </a:rPr>
              <a:t>      JAKO JEHO  OTEC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</a:rPr>
              <a:t>   NĚJAKÝ  ČAS BYL DOKONCE  VĚZNĚN  </a:t>
            </a:r>
          </a:p>
          <a:p>
            <a:r>
              <a:rPr lang="cs-CZ" sz="2800" b="1" dirty="0" smtClean="0">
                <a:solidFill>
                  <a:srgbClr val="000000"/>
                </a:solidFill>
              </a:rPr>
              <a:t>      ČESKOLU  ŠLECHTOU 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</a:rPr>
              <a:t>   ZEMŘEL BEZ NÁSLEDNÍKA  TRŮNU</a:t>
            </a:r>
          </a:p>
          <a:p>
            <a:r>
              <a:rPr lang="cs-CZ" sz="2800" b="1" dirty="0" smtClean="0">
                <a:solidFill>
                  <a:srgbClr val="000000"/>
                </a:solidFill>
              </a:rPr>
              <a:t>        </a:t>
            </a:r>
            <a:endParaRPr lang="cs-CZ" sz="2800" dirty="0">
              <a:solidFill>
                <a:srgbClr val="000000"/>
              </a:solidFill>
            </a:endParaRPr>
          </a:p>
        </p:txBody>
      </p:sp>
      <p:pic>
        <p:nvPicPr>
          <p:cNvPr id="4" name="Obrázek 3" descr="100px-VaclavI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476672"/>
            <a:ext cx="1800200" cy="3240360"/>
          </a:xfrm>
          <a:prstGeom prst="rect">
            <a:avLst/>
          </a:prstGeom>
          <a:ln w="76200">
            <a:solidFill>
              <a:srgbClr val="000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Obrázek 4" descr="170px-Vaclav4_pecetP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5013176"/>
            <a:ext cx="1512168" cy="137045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TextovéPole 5"/>
          <p:cNvSpPr txBox="1"/>
          <p:nvPr/>
        </p:nvSpPr>
        <p:spPr>
          <a:xfrm>
            <a:off x="7740352" y="37890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884368" y="63093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postup 1"/>
          <p:cNvSpPr/>
          <p:nvPr/>
        </p:nvSpPr>
        <p:spPr>
          <a:xfrm>
            <a:off x="2915816" y="548680"/>
            <a:ext cx="2808312" cy="792088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0000"/>
                </a:solidFill>
                <a:latin typeface="Arial Rounded MT Bold" pitchFamily="34" charset="0"/>
              </a:rPr>
              <a:t>JAK  ŽILI :</a:t>
            </a:r>
            <a:endParaRPr lang="cs-CZ" sz="3600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539552" y="1844824"/>
            <a:ext cx="2664296" cy="792088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PODDANÍ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8" name="Elipsa 7"/>
          <p:cNvSpPr/>
          <p:nvPr/>
        </p:nvSpPr>
        <p:spPr>
          <a:xfrm>
            <a:off x="467544" y="3212976"/>
            <a:ext cx="2664296" cy="792088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ŠLECHTA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9" name="Elipsa 8"/>
          <p:cNvSpPr/>
          <p:nvPr/>
        </p:nvSpPr>
        <p:spPr>
          <a:xfrm>
            <a:off x="467544" y="4941168"/>
            <a:ext cx="2664296" cy="792088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CÍRKEV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419872" y="1844824"/>
            <a:ext cx="4680520" cy="830997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BYLI   UTISKOVÁNI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</a:t>
            </a:r>
            <a:r>
              <a:rPr lang="cs-CZ" b="1" dirty="0" smtClean="0">
                <a:solidFill>
                  <a:srgbClr val="000000"/>
                </a:solidFill>
                <a:latin typeface="Arial Rounded MT Bold" pitchFamily="34" charset="0"/>
              </a:rPr>
              <a:t> </a:t>
            </a: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NESPOKOJENOST </a:t>
            </a:r>
            <a:r>
              <a:rPr lang="cs-CZ" b="1" dirty="0" smtClean="0">
                <a:solidFill>
                  <a:srgbClr val="000000"/>
                </a:solidFill>
                <a:latin typeface="Arial Rounded MT Bold" pitchFamily="34" charset="0"/>
              </a:rPr>
              <a:t>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347864" y="3212976"/>
            <a:ext cx="5040560" cy="830997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dirty="0" smtClean="0">
                <a:latin typeface="Arial Rounded MT Bold" pitchFamily="34" charset="0"/>
              </a:rPr>
              <a:t>  </a:t>
            </a: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PŘESTALA   RESPEKTOVAT  </a:t>
            </a:r>
          </a:p>
          <a:p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A  VÁŽIT  SI  SVÉHO  KRÁLE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347864" y="4653136"/>
            <a:ext cx="5400600" cy="156966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</a:t>
            </a: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MNOZÍ   ŽILI   V   PŘEPYCHU </a:t>
            </a:r>
          </a:p>
          <a:p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  A  BOHATSTVÍ</a:t>
            </a:r>
          </a:p>
          <a:p>
            <a:pPr>
              <a:buBlip>
                <a:blip r:embed="rId5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ZAPOMNĚLI  NA  SVÉ  POSLÁNÍ </a:t>
            </a:r>
          </a:p>
          <a:p>
            <a:pPr>
              <a:buBlip>
                <a:blip r:embed="rId5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PRODÁVALI   „ODPUSTKY“</a:t>
            </a:r>
            <a:endParaRPr lang="cs-CZ" sz="2400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pic>
        <p:nvPicPr>
          <p:cNvPr id="1032" name="Picture 8" descr="C:\Users\PC1\AppData\Local\Microsoft\Windows\Temporary Internet Files\Content.IE5\3X7Y2AS2\MC90041519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260648"/>
            <a:ext cx="1732102" cy="1512168"/>
          </a:xfrm>
          <a:prstGeom prst="rect">
            <a:avLst/>
          </a:prstGeom>
          <a:noFill/>
          <a:effectLst/>
        </p:spPr>
      </p:pic>
      <p:pic>
        <p:nvPicPr>
          <p:cNvPr id="1041" name="Picture 17" descr="C:\Users\PC1\AppData\Local\Microsoft\Windows\Temporary Internet Files\Content.IE5\QYO9IJNR\MC90043420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4725144"/>
            <a:ext cx="1276350" cy="1841500"/>
          </a:xfrm>
          <a:prstGeom prst="rect">
            <a:avLst/>
          </a:prstGeom>
          <a:noFill/>
        </p:spPr>
      </p:pic>
      <p:pic>
        <p:nvPicPr>
          <p:cNvPr id="1047" name="Picture 23" descr="C:\Users\PC1\AppData\Local\Microsoft\Windows\Temporary Internet Files\Content.IE5\U8YVGGYX\MC900231658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8224" y="476672"/>
            <a:ext cx="2132104" cy="149643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539552" y="476672"/>
            <a:ext cx="5688632" cy="86409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0000"/>
                </a:solidFill>
                <a:latin typeface="Arial Rounded MT Bold" pitchFamily="34" charset="0"/>
              </a:rPr>
              <a:t>MISTR  JAN  HUS</a:t>
            </a:r>
            <a:endParaRPr lang="cs-CZ" sz="36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484784"/>
            <a:ext cx="748883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dirty="0" smtClean="0">
                <a:latin typeface="Arial Rounded MT Bold" pitchFamily="34" charset="0"/>
              </a:rPr>
              <a:t>  </a:t>
            </a: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JEDEN  Z  KNĚŽÍ, KTEŘÍ  SE  </a:t>
            </a:r>
          </a:p>
          <a:p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   POSTAVILI  PROTI  ZHÝRALÉ  </a:t>
            </a:r>
          </a:p>
          <a:p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   CÍRKVI</a:t>
            </a:r>
          </a:p>
          <a:p>
            <a:pPr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BYL  PROFESOREM  NA </a:t>
            </a:r>
          </a:p>
          <a:p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   PRAŽSKÉ  UNIVERZITĚ</a:t>
            </a:r>
          </a:p>
          <a:p>
            <a:pPr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KÁZAL  V  KAPLI  BETLÉMSKÉ</a:t>
            </a:r>
          </a:p>
          <a:p>
            <a:pPr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VYZÝVAL CÍRKEV, ABY SE VZDALA MAJETKU  </a:t>
            </a:r>
          </a:p>
          <a:p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   A  POMÁHALA  CHUDÝM</a:t>
            </a:r>
          </a:p>
          <a:p>
            <a:pPr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CÍRKEV  HO  PROHLÁSILA  ZA  KACÍŘE</a:t>
            </a:r>
          </a:p>
          <a:p>
            <a:pPr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ABY SE MOHL HÁJIT, POZVALI  HO NA SNĚM </a:t>
            </a:r>
          </a:p>
          <a:p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   DO  KOSTNICE </a:t>
            </a:r>
          </a:p>
          <a:p>
            <a:pPr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CHTĚLI, ABY  ODVOLAL SVÉ  UČENÍ</a:t>
            </a:r>
          </a:p>
          <a:p>
            <a:pPr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Arial Rounded MT Bold" pitchFamily="34" charset="0"/>
              </a:rPr>
              <a:t>   6. ČERVENCE  1415  BYL UPÁLEN</a:t>
            </a:r>
          </a:p>
        </p:txBody>
      </p:sp>
      <p:pic>
        <p:nvPicPr>
          <p:cNvPr id="6" name="Obrázek 5" descr="Jan_hus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476672"/>
            <a:ext cx="2304256" cy="323697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5" name="TextovéPole 4"/>
          <p:cNvSpPr txBox="1"/>
          <p:nvPr/>
        </p:nvSpPr>
        <p:spPr>
          <a:xfrm>
            <a:off x="7956376" y="3933056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836712"/>
            <a:ext cx="4824536" cy="64633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  <a:latin typeface="Arial Rounded MT Bold" pitchFamily="34" charset="0"/>
              </a:rPr>
              <a:t>KDO  BYLI  HUSITÉ ?</a:t>
            </a:r>
            <a:endParaRPr lang="cs-CZ" sz="36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2060848"/>
            <a:ext cx="8748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HUSOVI   STOUPENCI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NESOUHLASILI  S  JEHO  SMRTÍ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 A  ZAČALI  BOJOVAT  ZA NESPRAVEDLNOST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VYHNALI  MNOHO  KNĚŽÍ  A  MNICHŮ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 Z  KLÁŠTERŮ 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ZAČALI  VYTVÁŘET  OZBROJENÉ  HOUFY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DO  ZNAKU  SI  DALI  KALICH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ZPÍVALI  SI  VÁLEČNOU  PÍSEŇ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„KDOŽ  SÚ  BOŽÍ  BOJOVNÍCI</a:t>
            </a:r>
          </a:p>
        </p:txBody>
      </p:sp>
      <p:pic>
        <p:nvPicPr>
          <p:cNvPr id="25" name="Obrázek 24" descr="200px-Husitská_korouhe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836712"/>
            <a:ext cx="1905000" cy="142875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2195736" y="620688"/>
            <a:ext cx="4248472" cy="1008112"/>
          </a:xfrm>
          <a:prstGeom prst="horizontalScroll">
            <a:avLst/>
          </a:prstGeom>
          <a:ln w="38100">
            <a:solidFill>
              <a:srgbClr val="00000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0000"/>
                </a:solidFill>
                <a:latin typeface="Arial Rounded MT Bold" pitchFamily="34" charset="0"/>
              </a:rPr>
              <a:t>MĚSTO  TÁBOR</a:t>
            </a:r>
            <a:endParaRPr lang="cs-CZ" sz="36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43808" y="2708920"/>
            <a:ext cx="2808312" cy="954107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VYBUDOVÁNO HUSITY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2232248" cy="954107"/>
          </a:xfrm>
          <a:prstGeom prst="rect">
            <a:avLst/>
          </a:prstGeom>
          <a:solidFill>
            <a:srgbClr val="FF4747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OPEVNĚNÉ  MĚSTO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24128" y="1988840"/>
            <a:ext cx="3096344" cy="954107"/>
          </a:xfrm>
          <a:prstGeom prst="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LEŽÍ NAD ŘEKOU LUŽNICÍ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43608" y="4293096"/>
            <a:ext cx="6912768" cy="954107"/>
          </a:xfrm>
          <a:prstGeom prst="rect">
            <a:avLst/>
          </a:prstGeom>
          <a:ln w="38100"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PŘIŠLI  SEM  LIDÉ, KTEŘÍ  CHTĚLI  ŽÍT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PODLE UČENÍ  MISTRA  JANA  HUSA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63688" y="5373216"/>
            <a:ext cx="5544616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NEMĚL  BÝT  UŽ  ROZDÍL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MEZI  BOHATÝMI   A  CHUDÝMI 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pic>
        <p:nvPicPr>
          <p:cNvPr id="3075" name="Picture 3" descr="C:\Users\PC1\AppData\Local\Microsoft\Windows\Temporary Internet Files\Content.IE5\3X7Y2AS2\MC9002933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340768"/>
            <a:ext cx="1368152" cy="88194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3081" name="Picture 9" descr="C:\Users\PC1\AppData\Local\Microsoft\Windows\Temporary Internet Files\Content.IE5\3X7Y2AS2\MC9002856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941168"/>
            <a:ext cx="972616" cy="1311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899592" y="404664"/>
            <a:ext cx="5040560" cy="1296144"/>
          </a:xfrm>
          <a:prstGeom prst="ellipse">
            <a:avLst/>
          </a:prstGeom>
          <a:ln w="38100">
            <a:solidFill>
              <a:srgbClr val="000000"/>
            </a:solidFill>
          </a:ln>
          <a:scene3d>
            <a:camera prst="orthographicFront"/>
            <a:lightRig rig="soft" dir="t">
              <a:rot lat="0" lon="0" rev="180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0000"/>
                </a:solidFill>
                <a:latin typeface="Arial Rounded MT Bold" pitchFamily="34" charset="0"/>
              </a:rPr>
              <a:t>JAN   ŽIŽKA  </a:t>
            </a:r>
          </a:p>
          <a:p>
            <a:pPr algn="ctr"/>
            <a:r>
              <a:rPr lang="cs-CZ" sz="3600" b="1" dirty="0" smtClean="0">
                <a:solidFill>
                  <a:srgbClr val="000000"/>
                </a:solidFill>
                <a:latin typeface="Arial Rounded MT Bold" pitchFamily="34" charset="0"/>
              </a:rPr>
              <a:t>Z  TROCNOVA</a:t>
            </a:r>
            <a:endParaRPr lang="cs-CZ" sz="36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988840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dirty="0" smtClean="0">
                <a:latin typeface="Arial Rounded MT Bold" pitchFamily="34" charset="0"/>
              </a:rPr>
              <a:t>   </a:t>
            </a: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PŘIŠEL  DO  TÁBORA  JAKO  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ZCHUDLÝ  ZEMAN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STAL  SE  VOJEVŮDCEM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HUSITSKÝCH  VOJSK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BYL  ZKUŠENÝ  BOJOVNÍK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ROZHODL  SE  UPRAVIT  PRO  SVÉ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BOJOVNÍKY  JAKO  ZBRANĚ  ZEMĚDĚLSKÉ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NÁŘADÍ  (CEPY,  ŘEMDIHY,  SUDLICE)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V BITVÁCH VYUŽÍVAL VOZOVOU HRADBU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(NÁKLADNÍ  VOZY  NAPLNĚNÉ  KAMENÍM) </a:t>
            </a:r>
            <a:endParaRPr lang="cs-CZ" sz="2800" dirty="0">
              <a:latin typeface="Arial Rounded MT Bold" pitchFamily="34" charset="0"/>
            </a:endParaRPr>
          </a:p>
        </p:txBody>
      </p:sp>
      <p:pic>
        <p:nvPicPr>
          <p:cNvPr id="4" name="Obrázek 3" descr="250px-Jan_Vilímek_-_Jan_Žižka_z_Trocn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04664"/>
            <a:ext cx="2523604" cy="33843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7884368" y="38610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5]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ír">
  <a:themeElements>
    <a:clrScheme name="Vlastní 5">
      <a:dk1>
        <a:srgbClr val="FED46B"/>
      </a:dk1>
      <a:lt1>
        <a:srgbClr val="FED46B"/>
      </a:lt1>
      <a:dk2>
        <a:srgbClr val="FED46B"/>
      </a:dk2>
      <a:lt2>
        <a:srgbClr val="FED46B"/>
      </a:lt2>
      <a:accent1>
        <a:srgbClr val="27130D"/>
      </a:accent1>
      <a:accent2>
        <a:srgbClr val="FEB80A"/>
      </a:accent2>
      <a:accent3>
        <a:srgbClr val="FEF6E1"/>
      </a:accent3>
      <a:accent4>
        <a:srgbClr val="FDB911"/>
      </a:accent4>
      <a:accent5>
        <a:srgbClr val="637F26"/>
      </a:accent5>
      <a:accent6>
        <a:srgbClr val="C56D53"/>
      </a:accent6>
      <a:hlink>
        <a:srgbClr val="835D00"/>
      </a:hlink>
      <a:folHlink>
        <a:srgbClr val="835D00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3663</TotalTime>
  <Words>575</Words>
  <Application>Microsoft Office PowerPoint</Application>
  <PresentationFormat>Předvádění na obrazovce (4:3)</PresentationFormat>
  <Paragraphs>138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Papír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356</cp:revision>
  <dcterms:created xsi:type="dcterms:W3CDTF">2014-01-19T19:47:44Z</dcterms:created>
  <dcterms:modified xsi:type="dcterms:W3CDTF">2014-04-29T21:04:53Z</dcterms:modified>
</cp:coreProperties>
</file>