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  <p:sldMasterId id="2147483948" r:id="rId2"/>
  </p:sldMasterIdLst>
  <p:notesMasterIdLst>
    <p:notesMasterId r:id="rId14"/>
  </p:notesMasterIdLst>
  <p:sldIdLst>
    <p:sldId id="256" r:id="rId3"/>
    <p:sldId id="258" r:id="rId4"/>
    <p:sldId id="272" r:id="rId5"/>
    <p:sldId id="273" r:id="rId6"/>
    <p:sldId id="274" r:id="rId7"/>
    <p:sldId id="275" r:id="rId8"/>
    <p:sldId id="277" r:id="rId9"/>
    <p:sldId id="278" r:id="rId10"/>
    <p:sldId id="279" r:id="rId11"/>
    <p:sldId id="264" r:id="rId12"/>
    <p:sldId id="270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ED672"/>
    <a:srgbClr val="E1A101"/>
    <a:srgbClr val="CC0000"/>
    <a:srgbClr val="A50021"/>
    <a:srgbClr val="FF5050"/>
    <a:srgbClr val="05BEFF"/>
    <a:srgbClr val="5BD4FF"/>
    <a:srgbClr val="6666FF"/>
    <a:srgbClr val="33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68D8B7-FD54-4E01-A29C-4CD4AA503784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860C38-1C98-4BF4-A6F8-CDA4DEB408D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undrum@centrum.cz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hyperlink" Target="http://www.zs-mozartova.cz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kundrum@centrum.cz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zs-mozartova.cz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undrum@centrum.cz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zs-mozartova.cz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10" Type="http://schemas.openxmlformats.org/officeDocument/2006/relationships/image" Target="../media/image21.wmf"/><Relationship Id="rId4" Type="http://schemas.openxmlformats.org/officeDocument/2006/relationships/image" Target="../media/image15.wmf"/><Relationship Id="rId9" Type="http://schemas.openxmlformats.org/officeDocument/2006/relationships/image" Target="../media/image2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adpis 1"/>
          <p:cNvSpPr txBox="1">
            <a:spLocks/>
          </p:cNvSpPr>
          <p:nvPr/>
        </p:nvSpPr>
        <p:spPr bwMode="auto">
          <a:xfrm>
            <a:off x="2771800" y="620688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3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3648" y="2276872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83568" y="4005064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76672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Nadpis 1"/>
          <p:cNvSpPr txBox="1">
            <a:spLocks/>
          </p:cNvSpPr>
          <p:nvPr/>
        </p:nvSpPr>
        <p:spPr bwMode="auto">
          <a:xfrm>
            <a:off x="2627784" y="548680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3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95536" y="2348880"/>
            <a:ext cx="8352928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HARNA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, 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J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. 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Obrazy ze starších českých dějin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: 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Alter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,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2011. ISBN 978-80-7245-228-6. s. 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28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-31.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</p:txBody>
      </p:sp>
      <p:sp>
        <p:nvSpPr>
          <p:cNvPr id="6" name="Obdélník 5"/>
          <p:cNvSpPr/>
          <p:nvPr/>
        </p:nvSpPr>
        <p:spPr>
          <a:xfrm>
            <a:off x="395536" y="5013176"/>
            <a:ext cx="83529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 galerie obrázků a klipartů Microsoft Office.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611560" y="620688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Nečíslovaný obrazový materiál je použit z kolekce programu Microsoft PowerPoint.</a:t>
            </a:r>
            <a:endParaRPr lang="cs-CZ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3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708920"/>
          <a:ext cx="8208912" cy="3215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143976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solidFill>
                          <a:srgbClr val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Mgr. Andrea</a:t>
                      </a:r>
                      <a:r>
                        <a:rPr lang="cs-CZ" sz="1600" i="1" baseline="0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Justová</a:t>
                      </a:r>
                      <a:endParaRPr lang="cs-CZ" sz="1600" i="1" dirty="0">
                        <a:solidFill>
                          <a:srgbClr val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Člověk</a:t>
                      </a:r>
                      <a:r>
                        <a:rPr lang="cs-CZ" sz="1600" i="1" baseline="0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a jeho svět</a:t>
                      </a:r>
                      <a:endParaRPr lang="cs-CZ" sz="1600" i="1" dirty="0" smtClean="0">
                        <a:solidFill>
                          <a:srgbClr val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Vlastivěda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Vlastivěda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4.</a:t>
                      </a:r>
                      <a:endParaRPr lang="cs-CZ" sz="1600" i="1" dirty="0">
                        <a:solidFill>
                          <a:srgbClr val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České dějiny 1</a:t>
                      </a:r>
                      <a:endParaRPr lang="cs-CZ" sz="1600" i="1" dirty="0">
                        <a:solidFill>
                          <a:srgbClr val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solidFill>
                          <a:srgbClr val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Život</a:t>
                      </a:r>
                      <a:r>
                        <a:rPr lang="cs-CZ" sz="1600" i="1" baseline="0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ve středověku 1</a:t>
                      </a:r>
                      <a:endParaRPr lang="cs-CZ" sz="1600" i="1" dirty="0">
                        <a:solidFill>
                          <a:srgbClr val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solidFill>
                          <a:srgbClr val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VY_32_INOVACE_35.11.JUS.VL.4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solidFill>
                          <a:srgbClr val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17. 03. 2014</a:t>
                      </a:r>
                      <a:endParaRPr lang="cs-CZ" sz="1600" i="1" dirty="0">
                        <a:solidFill>
                          <a:srgbClr val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vojový diagram: děrná páska 6"/>
          <p:cNvSpPr/>
          <p:nvPr/>
        </p:nvSpPr>
        <p:spPr>
          <a:xfrm>
            <a:off x="827584" y="908720"/>
            <a:ext cx="7632848" cy="1728192"/>
          </a:xfrm>
          <a:prstGeom prst="flowChartPunchedTap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b="1" dirty="0" smtClean="0">
                <a:solidFill>
                  <a:srgbClr val="000000"/>
                </a:solidFill>
                <a:latin typeface="Algerian" pitchFamily="82" charset="0"/>
              </a:rPr>
              <a:t>ŽIVOT  VE  STŘEDOVĚKU 1</a:t>
            </a:r>
            <a:endParaRPr lang="cs-CZ" sz="4800" b="1" dirty="0">
              <a:solidFill>
                <a:srgbClr val="000000"/>
              </a:solidFill>
              <a:latin typeface="Algerian" pitchFamily="82" charset="0"/>
            </a:endParaRPr>
          </a:p>
        </p:txBody>
      </p:sp>
      <p:pic>
        <p:nvPicPr>
          <p:cNvPr id="2050" name="Picture 2" descr="C:\Users\PC1\AppData\Local\Microsoft\Windows\Temporary Internet Files\Content.IE5\QYO9IJNR\MC900149321[2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2924944"/>
            <a:ext cx="1944216" cy="302433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ývojový diagram: děrná páska 2"/>
          <p:cNvSpPr/>
          <p:nvPr/>
        </p:nvSpPr>
        <p:spPr>
          <a:xfrm>
            <a:off x="539552" y="404664"/>
            <a:ext cx="5760640" cy="1152128"/>
          </a:xfrm>
          <a:prstGeom prst="flowChartPunchedTap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rgbClr val="000000"/>
                </a:solidFill>
                <a:latin typeface="Algerian" pitchFamily="82" charset="0"/>
              </a:rPr>
              <a:t>STŘEDOVĚKÉ  VESNICE</a:t>
            </a:r>
            <a:endParaRPr lang="cs-CZ" sz="4000" b="1" dirty="0">
              <a:solidFill>
                <a:srgbClr val="000000"/>
              </a:solidFill>
              <a:latin typeface="Algerian" pitchFamily="82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39552" y="1844824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TVOŘILO JE JEN NĚKOLIK DOMŮ</a:t>
            </a:r>
            <a:endParaRPr lang="cs-CZ" sz="2800" b="1" dirty="0">
              <a:solidFill>
                <a:srgbClr val="00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39552" y="2420888"/>
            <a:ext cx="61206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ROLNÍCI – PODDANÍ – KRÁLE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                                        - ŠLECHTY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                                        - CÍRKVE</a:t>
            </a:r>
            <a:endParaRPr lang="cs-CZ" sz="2800" b="1" dirty="0">
              <a:solidFill>
                <a:srgbClr val="00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39552" y="3573016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800" b="1" dirty="0" smtClean="0">
                <a:latin typeface="Aharoni" pitchFamily="2" charset="-79"/>
                <a:cs typeface="Aharoni" pitchFamily="2" charset="-79"/>
              </a:rPr>
              <a:t>  </a:t>
            </a:r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TĚŽKÝ ŽIVOT</a:t>
            </a:r>
            <a:endParaRPr lang="cs-CZ" sz="2800" b="1" dirty="0">
              <a:solidFill>
                <a:srgbClr val="00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39552" y="4221089"/>
            <a:ext cx="78488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MUSELI ODVÁDĚT - PODDANSKÉ DÁVKY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                                  - ROBOTU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                                  - ČÁST ÚRODY</a:t>
            </a:r>
            <a:endParaRPr lang="cs-CZ" sz="2800" b="1" dirty="0">
              <a:solidFill>
                <a:srgbClr val="00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39552" y="5661248"/>
            <a:ext cx="8352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ČÁST PENĚZ JIM ZŮSTÁVALA PRO VLASTNÍ 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   SPOTŘEBU </a:t>
            </a:r>
            <a:endParaRPr lang="cs-CZ" sz="2800" b="1" dirty="0">
              <a:solidFill>
                <a:srgbClr val="000000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1026" name="Picture 2" descr="C:\Users\PC1\AppData\Local\Microsoft\Windows\Temporary Internet Files\Content.IE5\QYO9IJNR\MC900378795[2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2924944"/>
            <a:ext cx="1630238" cy="1121617"/>
          </a:xfrm>
          <a:prstGeom prst="rect">
            <a:avLst/>
          </a:prstGeom>
          <a:noFill/>
        </p:spPr>
      </p:pic>
      <p:pic>
        <p:nvPicPr>
          <p:cNvPr id="1029" name="Picture 5" descr="C:\Users\PC1\AppData\Local\Microsoft\Windows\Temporary Internet Files\Content.IE5\U8YVGGYX\MC90042993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0232" y="476672"/>
            <a:ext cx="1841500" cy="1489075"/>
          </a:xfrm>
          <a:prstGeom prst="rect">
            <a:avLst/>
          </a:prstGeom>
          <a:noFill/>
        </p:spPr>
      </p:pic>
      <p:pic>
        <p:nvPicPr>
          <p:cNvPr id="3074" name="Picture 2" descr="C:\Users\PC1\AppData\Local\Microsoft\Windows\Temporary Internet Files\Content.IE5\U8YVGGYX\MC900334786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336" y="4293096"/>
            <a:ext cx="1059790" cy="18297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ývojový diagram: děrná páska 1"/>
          <p:cNvSpPr/>
          <p:nvPr/>
        </p:nvSpPr>
        <p:spPr>
          <a:xfrm>
            <a:off x="539552" y="404664"/>
            <a:ext cx="5760640" cy="1152128"/>
          </a:xfrm>
          <a:prstGeom prst="flowChartPunchedTap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rgbClr val="000000"/>
                </a:solidFill>
                <a:latin typeface="Algerian" pitchFamily="82" charset="0"/>
              </a:rPr>
              <a:t>STŘEDOVĚKÁ  MĚSTA</a:t>
            </a:r>
            <a:endParaRPr lang="cs-CZ" sz="4000" b="1" dirty="0">
              <a:solidFill>
                <a:srgbClr val="000000"/>
              </a:solidFill>
              <a:latin typeface="Algerian" pitchFamily="82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39552" y="1988840"/>
            <a:ext cx="669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PROŽÍVALA NEJVĚTŠÍ ROZKVĚT</a:t>
            </a:r>
            <a:endParaRPr lang="cs-CZ" sz="2800" b="1" dirty="0">
              <a:solidFill>
                <a:srgbClr val="00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39552" y="2636912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BYLA MENŠÍ (KROMĚ PRAHY)</a:t>
            </a:r>
            <a:endParaRPr lang="cs-CZ" sz="2800" b="1" dirty="0">
              <a:solidFill>
                <a:srgbClr val="00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39552" y="3284984"/>
            <a:ext cx="82089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CHRÁNĚNA – PŘÍKOPY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                         -  KAMENNÝMI  HRADBAMI 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                            S BRANAMI</a:t>
            </a:r>
            <a:endParaRPr lang="cs-CZ" sz="2800" b="1" dirty="0">
              <a:solidFill>
                <a:srgbClr val="00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67544" y="4869160"/>
            <a:ext cx="82089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STAVĚLY SE TAM  - MĚŠŤANSKÉ DOMY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                                 - KOSTEL 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                                 - RADNICE</a:t>
            </a:r>
            <a:endParaRPr lang="cs-CZ" sz="2800" b="1" dirty="0">
              <a:solidFill>
                <a:srgbClr val="000000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1029" name="Picture 5" descr="C:\Users\PC1\AppData\Local\Microsoft\Windows\Temporary Internet Files\Content.IE5\ZAZH75IC\MC900436214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908720"/>
            <a:ext cx="1561905" cy="1828572"/>
          </a:xfrm>
          <a:prstGeom prst="rect">
            <a:avLst/>
          </a:prstGeom>
          <a:noFill/>
        </p:spPr>
      </p:pic>
      <p:pic>
        <p:nvPicPr>
          <p:cNvPr id="1035" name="Picture 11" descr="C:\Users\PC1\AppData\Local\Microsoft\Windows\Temporary Internet Files\Content.IE5\U8YVGGYX\MC90039132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4" y="4725144"/>
            <a:ext cx="1458468" cy="18187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ývojový diagram: děrná páska 1"/>
          <p:cNvSpPr/>
          <p:nvPr/>
        </p:nvSpPr>
        <p:spPr>
          <a:xfrm>
            <a:off x="539552" y="548680"/>
            <a:ext cx="5760640" cy="1152128"/>
          </a:xfrm>
          <a:prstGeom prst="flowChartPunchedTap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rgbClr val="000000"/>
                </a:solidFill>
                <a:latin typeface="Algerian" pitchFamily="82" charset="0"/>
              </a:rPr>
              <a:t>OBYVATELÉ  MĚST</a:t>
            </a:r>
            <a:endParaRPr lang="cs-CZ" sz="4000" b="1" dirty="0">
              <a:solidFill>
                <a:srgbClr val="000000"/>
              </a:solidFill>
              <a:latin typeface="Algerian" pitchFamily="82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755576" y="2348880"/>
            <a:ext cx="61206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OBCHODNÍCI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ŘEMESLNÍCI  -  MLYNÁŘI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                         -   PEKAŘI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                         -   ŘEZNÍCI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                         -   KREJČÍ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                         -   ŠEVCI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                         -   KOVÁŘI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                         -   HRNČÍŘI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                         -   A JINÍ                     </a:t>
            </a:r>
            <a:endParaRPr lang="cs-CZ" sz="2800" b="1" dirty="0">
              <a:solidFill>
                <a:srgbClr val="000000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098" name="Picture 2" descr="C:\Users\PC1\AppData\Local\Microsoft\Windows\Temporary Internet Files\Content.IE5\QYO9IJNR\MC90033407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260648"/>
            <a:ext cx="1821485" cy="1704442"/>
          </a:xfrm>
          <a:prstGeom prst="rect">
            <a:avLst/>
          </a:prstGeom>
          <a:noFill/>
        </p:spPr>
      </p:pic>
      <p:pic>
        <p:nvPicPr>
          <p:cNvPr id="4099" name="Picture 3" descr="C:\Users\PC1\AppData\Local\Microsoft\Windows\Temporary Internet Files\Content.IE5\ZAZH75IC\dglxasset[1].aspx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112" y="4653136"/>
            <a:ext cx="1230782" cy="1826057"/>
          </a:xfrm>
          <a:prstGeom prst="rect">
            <a:avLst/>
          </a:prstGeom>
          <a:noFill/>
        </p:spPr>
      </p:pic>
      <p:pic>
        <p:nvPicPr>
          <p:cNvPr id="4100" name="Picture 4" descr="C:\Users\PC1\AppData\Local\Microsoft\Windows\Temporary Internet Files\Content.IE5\QYO9IJNR\dglxasset[2].aspx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48264" y="2132856"/>
            <a:ext cx="1817827" cy="1746504"/>
          </a:xfrm>
          <a:prstGeom prst="rect">
            <a:avLst/>
          </a:prstGeom>
          <a:noFill/>
        </p:spPr>
      </p:pic>
      <p:pic>
        <p:nvPicPr>
          <p:cNvPr id="4101" name="Picture 5" descr="C:\Users\PC1\AppData\Local\Microsoft\Windows\Temporary Internet Files\Content.IE5\U8YVGGYX\dglxasset[1].aspx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64288" y="4365104"/>
            <a:ext cx="1512168" cy="1604546"/>
          </a:xfrm>
          <a:prstGeom prst="rect">
            <a:avLst/>
          </a:prstGeom>
          <a:noFill/>
        </p:spPr>
      </p:pic>
      <p:pic>
        <p:nvPicPr>
          <p:cNvPr id="4103" name="Picture 7" descr="C:\Users\PC1\AppData\Local\Microsoft\Windows\Temporary Internet Files\Content.IE5\ZAZH75IC\dglxasset[2].aspx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95736" y="3501008"/>
            <a:ext cx="1085393" cy="1815998"/>
          </a:xfrm>
          <a:prstGeom prst="rect">
            <a:avLst/>
          </a:prstGeom>
          <a:noFill/>
        </p:spPr>
      </p:pic>
      <p:pic>
        <p:nvPicPr>
          <p:cNvPr id="4105" name="Picture 9" descr="C:\Users\PC1\AppData\Local\Microsoft\Windows\Temporary Internet Files\Content.IE5\3X7Y2AS2\dglxasset[2].aspx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508104" y="2708920"/>
            <a:ext cx="1296144" cy="1628800"/>
          </a:xfrm>
          <a:prstGeom prst="rect">
            <a:avLst/>
          </a:prstGeom>
          <a:noFill/>
        </p:spPr>
      </p:pic>
      <p:pic>
        <p:nvPicPr>
          <p:cNvPr id="4106" name="Picture 10" descr="C:\Users\PC1\AppData\Local\Microsoft\Windows\Temporary Internet Files\Content.IE5\U8YVGGYX\dglxasset[3].aspx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9144000" y="260648"/>
            <a:ext cx="1826057" cy="1681582"/>
          </a:xfrm>
          <a:prstGeom prst="rect">
            <a:avLst/>
          </a:prstGeom>
          <a:noFill/>
        </p:spPr>
      </p:pic>
      <p:pic>
        <p:nvPicPr>
          <p:cNvPr id="4108" name="Picture 12" descr="C:\Users\PC1\AppData\Local\Microsoft\Windows\Temporary Internet Files\Content.IE5\U8YVGGYX\MC900408072[1].wm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67544" y="4869160"/>
            <a:ext cx="1368152" cy="16562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ývojový diagram: děrná páska 2"/>
          <p:cNvSpPr/>
          <p:nvPr/>
        </p:nvSpPr>
        <p:spPr>
          <a:xfrm>
            <a:off x="3923928" y="1268760"/>
            <a:ext cx="2520280" cy="1080120"/>
          </a:xfrm>
          <a:prstGeom prst="flowChartPunchedTap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rgbClr val="000000"/>
                </a:solidFill>
                <a:latin typeface="Algerian" pitchFamily="82" charset="0"/>
              </a:rPr>
              <a:t>PÁNI</a:t>
            </a:r>
            <a:endParaRPr lang="cs-CZ" sz="4000" b="1" dirty="0">
              <a:solidFill>
                <a:srgbClr val="000000"/>
              </a:solidFill>
              <a:latin typeface="Algerian" pitchFamily="82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55576" y="2348880"/>
            <a:ext cx="8064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 ŽILI V KAMENNÝCH HRADECH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 VLASTNILI ROZSÁHLÁ PANSTVÍ S MNOHA  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    VESNICEMI A STOVKAMI PODDANÝCH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  POŘÁDALI  HOSTINY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                         RYTÍŘSKÉ TURNAJE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                         LOVY DIVOKÉ ZVĚŘE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 NEJSILNĚJŠÍ ŠLECHTICI SE POKOUŠELI   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    ÚČASTNIT NA VLÁDĚ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 </a:t>
            </a:r>
            <a:endParaRPr lang="cs-CZ" sz="2800" b="1" dirty="0">
              <a:solidFill>
                <a:srgbClr val="000000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6146" name="Picture 2" descr="C:\Users\PC1\AppData\Local\Microsoft\Windows\Temporary Internet Files\Content.IE5\U8YVGGYX\MC90031007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908720"/>
            <a:ext cx="1627632" cy="1837030"/>
          </a:xfrm>
          <a:prstGeom prst="rect">
            <a:avLst/>
          </a:prstGeom>
          <a:noFill/>
        </p:spPr>
      </p:pic>
      <p:sp>
        <p:nvSpPr>
          <p:cNvPr id="6" name="Vývojový diagram: děrná páska 5"/>
          <p:cNvSpPr/>
          <p:nvPr/>
        </p:nvSpPr>
        <p:spPr>
          <a:xfrm>
            <a:off x="539552" y="332656"/>
            <a:ext cx="3744416" cy="1080120"/>
          </a:xfrm>
          <a:prstGeom prst="flowChartPunchedTap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rgbClr val="000000"/>
                </a:solidFill>
                <a:latin typeface="Algerian" pitchFamily="82" charset="0"/>
              </a:rPr>
              <a:t>ŠLECHTA</a:t>
            </a:r>
            <a:endParaRPr lang="cs-CZ" sz="4000" b="1" dirty="0">
              <a:solidFill>
                <a:srgbClr val="000000"/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ývojový diagram: děrná páska 1"/>
          <p:cNvSpPr/>
          <p:nvPr/>
        </p:nvSpPr>
        <p:spPr>
          <a:xfrm>
            <a:off x="3275856" y="980728"/>
            <a:ext cx="2736304" cy="1080120"/>
          </a:xfrm>
          <a:prstGeom prst="flowChartPunchedTap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rgbClr val="000000"/>
                </a:solidFill>
                <a:latin typeface="Algerian" pitchFamily="82" charset="0"/>
              </a:rPr>
              <a:t>ZEMANÉ</a:t>
            </a:r>
            <a:endParaRPr lang="cs-CZ" sz="4000" b="1" dirty="0">
              <a:solidFill>
                <a:srgbClr val="000000"/>
              </a:solidFill>
              <a:latin typeface="Algerian" pitchFamily="82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27584" y="2420888"/>
            <a:ext cx="770485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 VLASTNILI ČASTO JEN JEDNU VESNICI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 ŽILI V NEVELKÝCH TVRZÍCH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 BYLI SVOBODNÍ = NEPODLÉHALI ŽÁDNÉ  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                                    VRCHNOSTI, KROMĚ 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                                    KRÁLE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 ČASTO MUSELI BOJOVAT S PÁNY, 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    KTEŘÍ SE SNAŽILI SEBRAT JIM POZEMKY 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    A PODDANÉ</a:t>
            </a:r>
            <a:endParaRPr lang="cs-CZ" sz="2800" b="1" dirty="0">
              <a:solidFill>
                <a:srgbClr val="00000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ývojový diagram: děrná páska 1"/>
          <p:cNvSpPr/>
          <p:nvPr/>
        </p:nvSpPr>
        <p:spPr>
          <a:xfrm>
            <a:off x="2915816" y="620688"/>
            <a:ext cx="2736304" cy="1080120"/>
          </a:xfrm>
          <a:prstGeom prst="flowChartPunchedTap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rgbClr val="000000"/>
                </a:solidFill>
                <a:latin typeface="Algerian" pitchFamily="82" charset="0"/>
              </a:rPr>
              <a:t>CÍRKEV</a:t>
            </a:r>
            <a:endParaRPr lang="cs-CZ" sz="4000" b="1" dirty="0">
              <a:solidFill>
                <a:srgbClr val="000000"/>
              </a:solidFill>
              <a:latin typeface="Algerian" pitchFamily="82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39552" y="2204864"/>
            <a:ext cx="831641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 VELMI BOHATÁ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 PATŘILY JIM  - KOSTELY A KLÁŠTERY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                           - LESY, POLE, RYBNÍKY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                           - VESNICE S PODDANÝMI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                           - NĚKTERÁ MĚSTA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 ŽILI V PŘEPYCHU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 SNAŽILI SE DOSÁHNOUT ÚČASTI NA VLÁDĚ</a:t>
            </a:r>
          </a:p>
          <a:p>
            <a:endParaRPr lang="cs-CZ" sz="2800" b="1" dirty="0">
              <a:solidFill>
                <a:srgbClr val="000000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5122" name="Picture 2" descr="C:\Users\PC1\AppData\Local\Microsoft\Windows\Temporary Internet Files\Content.IE5\U8YVGGYX\MC90023899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5229200"/>
            <a:ext cx="1751990" cy="1345997"/>
          </a:xfrm>
          <a:prstGeom prst="rect">
            <a:avLst/>
          </a:prstGeom>
          <a:noFill/>
        </p:spPr>
      </p:pic>
      <p:pic>
        <p:nvPicPr>
          <p:cNvPr id="5123" name="Picture 3" descr="C:\Users\PC1\AppData\Local\Microsoft\Windows\Temporary Internet Files\Content.IE5\ZAZH75IC\MC900200491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548680"/>
            <a:ext cx="1826057" cy="1463954"/>
          </a:xfrm>
          <a:prstGeom prst="rect">
            <a:avLst/>
          </a:prstGeom>
          <a:noFill/>
        </p:spPr>
      </p:pic>
      <p:pic>
        <p:nvPicPr>
          <p:cNvPr id="5129" name="Picture 9" descr="C:\Users\PC1\AppData\Local\Microsoft\Windows\Temporary Internet Files\Content.IE5\ZAZH75IC\MC900310356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88224" y="620688"/>
            <a:ext cx="1497787" cy="18205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apír">
  <a:themeElements>
    <a:clrScheme name="Vlastní 5">
      <a:dk1>
        <a:srgbClr val="FED46B"/>
      </a:dk1>
      <a:lt1>
        <a:srgbClr val="FED46B"/>
      </a:lt1>
      <a:dk2>
        <a:srgbClr val="FED46B"/>
      </a:dk2>
      <a:lt2>
        <a:srgbClr val="FED46B"/>
      </a:lt2>
      <a:accent1>
        <a:srgbClr val="27130D"/>
      </a:accent1>
      <a:accent2>
        <a:srgbClr val="FEB80A"/>
      </a:accent2>
      <a:accent3>
        <a:srgbClr val="FEF6E1"/>
      </a:accent3>
      <a:accent4>
        <a:srgbClr val="FDB911"/>
      </a:accent4>
      <a:accent5>
        <a:srgbClr val="637F26"/>
      </a:accent5>
      <a:accent6>
        <a:srgbClr val="C56D53"/>
      </a:accent6>
      <a:hlink>
        <a:srgbClr val="835D00"/>
      </a:hlink>
      <a:folHlink>
        <a:srgbClr val="835D00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4182</TotalTime>
  <Words>364</Words>
  <Application>Microsoft Office PowerPoint</Application>
  <PresentationFormat>Předvádění na obrazovce (4:3)</PresentationFormat>
  <Paragraphs>97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3" baseType="lpstr">
      <vt:lpstr>Motiv sady Office</vt:lpstr>
      <vt:lpstr>Papír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Andrea Justová</dc:creator>
  <cp:lastModifiedBy>Andrea Justová</cp:lastModifiedBy>
  <cp:revision>236</cp:revision>
  <dcterms:created xsi:type="dcterms:W3CDTF">2014-01-19T19:47:44Z</dcterms:created>
  <dcterms:modified xsi:type="dcterms:W3CDTF">2014-03-31T07:49:25Z</dcterms:modified>
</cp:coreProperties>
</file>