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79" r:id="rId3"/>
    <p:sldId id="256" r:id="rId4"/>
    <p:sldId id="260" r:id="rId5"/>
    <p:sldId id="261" r:id="rId6"/>
    <p:sldId id="263" r:id="rId7"/>
    <p:sldId id="257" r:id="rId8"/>
    <p:sldId id="271" r:id="rId9"/>
    <p:sldId id="275" r:id="rId10"/>
    <p:sldId id="265" r:id="rId11"/>
    <p:sldId id="268" r:id="rId12"/>
    <p:sldId id="266" r:id="rId13"/>
    <p:sldId id="262" r:id="rId14"/>
    <p:sldId id="272" r:id="rId15"/>
    <p:sldId id="267" r:id="rId16"/>
    <p:sldId id="273" r:id="rId17"/>
    <p:sldId id="264" r:id="rId18"/>
    <p:sldId id="269" r:id="rId19"/>
    <p:sldId id="276" r:id="rId20"/>
    <p:sldId id="277" r:id="rId21"/>
    <p:sldId id="274" r:id="rId22"/>
    <p:sldId id="270" r:id="rId23"/>
    <p:sldId id="28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CC00"/>
    <a:srgbClr val="FF7C80"/>
    <a:srgbClr val="66FF33"/>
    <a:srgbClr val="E3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4" autoAdjust="0"/>
    <p:restoredTop sz="94660"/>
  </p:normalViewPr>
  <p:slideViewPr>
    <p:cSldViewPr>
      <p:cViewPr>
        <p:scale>
          <a:sx n="66" d="100"/>
          <a:sy n="66" d="100"/>
        </p:scale>
        <p:origin x="-132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0281C-BE03-451A-B76B-5B4981D8B52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84BE240C-0414-43A8-8365-374E1DC4E1C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cs-CZ" sz="3600" b="1" dirty="0" smtClean="0"/>
            <a:t>WER </a:t>
          </a:r>
          <a:endParaRPr lang="cs-CZ" sz="3600" b="1" dirty="0"/>
        </a:p>
      </dgm:t>
    </dgm:pt>
    <dgm:pt modelId="{76F3BDEF-3B93-4494-A2FD-679698BADC10}" type="parTrans" cxnId="{BF6AD879-9057-41A1-802A-5AD2D397BFD1}">
      <dgm:prSet/>
      <dgm:spPr/>
      <dgm:t>
        <a:bodyPr/>
        <a:lstStyle/>
        <a:p>
          <a:endParaRPr lang="cs-CZ"/>
        </a:p>
      </dgm:t>
    </dgm:pt>
    <dgm:pt modelId="{B8189A77-9F4A-4E97-8147-01A075730F2B}" type="sibTrans" cxnId="{BF6AD879-9057-41A1-802A-5AD2D397BFD1}">
      <dgm:prSet/>
      <dgm:spPr/>
      <dgm:t>
        <a:bodyPr/>
        <a:lstStyle/>
        <a:p>
          <a:endParaRPr lang="cs-CZ"/>
        </a:p>
      </dgm:t>
    </dgm:pt>
    <dgm:pt modelId="{F3232B57-07F0-4A71-824E-A320BD5633D4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cs-CZ" sz="3600" b="1" smtClean="0"/>
            <a:t>   WIE </a:t>
          </a:r>
          <a:r>
            <a:rPr lang="cs-CZ" sz="3600" b="1" dirty="0" smtClean="0"/>
            <a:t>	</a:t>
          </a:r>
          <a:endParaRPr lang="cs-CZ" sz="3600" b="1" dirty="0"/>
        </a:p>
      </dgm:t>
    </dgm:pt>
    <dgm:pt modelId="{C013699B-6F0C-45BB-A2AE-778DAF8E0D1B}" type="parTrans" cxnId="{BFC1F36A-29EE-4E4C-8EB0-306E816EE232}">
      <dgm:prSet/>
      <dgm:spPr/>
      <dgm:t>
        <a:bodyPr/>
        <a:lstStyle/>
        <a:p>
          <a:endParaRPr lang="cs-CZ"/>
        </a:p>
      </dgm:t>
    </dgm:pt>
    <dgm:pt modelId="{5C962C41-811C-410C-B8E2-6DA96C29CE89}" type="sibTrans" cxnId="{BFC1F36A-29EE-4E4C-8EB0-306E816EE232}">
      <dgm:prSet/>
      <dgm:spPr/>
      <dgm:t>
        <a:bodyPr/>
        <a:lstStyle/>
        <a:p>
          <a:endParaRPr lang="cs-CZ"/>
        </a:p>
      </dgm:t>
    </dgm:pt>
    <dgm:pt modelId="{552A4A15-A1DC-4E0F-849F-448A9DABDD4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cs-CZ" sz="3600" b="1" smtClean="0"/>
            <a:t>   WAS	</a:t>
          </a:r>
          <a:endParaRPr lang="cs-CZ" sz="3600" b="1" dirty="0"/>
        </a:p>
      </dgm:t>
    </dgm:pt>
    <dgm:pt modelId="{D9D67B34-DC83-40DC-B4CD-945C52C00264}" type="parTrans" cxnId="{E7963BD3-C055-4409-8A76-3082FE230A11}">
      <dgm:prSet/>
      <dgm:spPr/>
      <dgm:t>
        <a:bodyPr/>
        <a:lstStyle/>
        <a:p>
          <a:endParaRPr lang="cs-CZ"/>
        </a:p>
      </dgm:t>
    </dgm:pt>
    <dgm:pt modelId="{221B1BC9-7886-4C22-A6FC-5126044AE196}" type="sibTrans" cxnId="{E7963BD3-C055-4409-8A76-3082FE230A11}">
      <dgm:prSet/>
      <dgm:spPr/>
      <dgm:t>
        <a:bodyPr/>
        <a:lstStyle/>
        <a:p>
          <a:endParaRPr lang="cs-CZ"/>
        </a:p>
      </dgm:t>
    </dgm:pt>
    <dgm:pt modelId="{B4E3E1AB-F7EA-4F34-9BCC-A843F7D32A1F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    WO</a:t>
          </a:r>
          <a:endParaRPr lang="cs-CZ" sz="3600" b="1" dirty="0"/>
        </a:p>
      </dgm:t>
    </dgm:pt>
    <dgm:pt modelId="{E414047A-26C5-4A72-8E6D-D51EFBCF6EDC}" type="parTrans" cxnId="{A200AA20-342F-494D-AFCD-F25C21806921}">
      <dgm:prSet/>
      <dgm:spPr/>
      <dgm:t>
        <a:bodyPr/>
        <a:lstStyle/>
        <a:p>
          <a:endParaRPr lang="cs-CZ"/>
        </a:p>
      </dgm:t>
    </dgm:pt>
    <dgm:pt modelId="{D2ADAB8C-62E2-4020-884E-CB7FF1124830}" type="sibTrans" cxnId="{A200AA20-342F-494D-AFCD-F25C21806921}">
      <dgm:prSet/>
      <dgm:spPr/>
      <dgm:t>
        <a:bodyPr/>
        <a:lstStyle/>
        <a:p>
          <a:endParaRPr lang="cs-CZ"/>
        </a:p>
      </dgm:t>
    </dgm:pt>
    <dgm:pt modelId="{93D7CC07-0BCE-44E4-A4FD-348FE3B03E6A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  WANN</a:t>
          </a:r>
          <a:endParaRPr lang="cs-CZ" sz="3600" b="1" dirty="0"/>
        </a:p>
      </dgm:t>
    </dgm:pt>
    <dgm:pt modelId="{B5CC092F-691E-4220-BF23-6CA75EA8DA94}" type="parTrans" cxnId="{BC2FD235-642F-4161-8BE3-758DFD1BB416}">
      <dgm:prSet/>
      <dgm:spPr/>
      <dgm:t>
        <a:bodyPr/>
        <a:lstStyle/>
        <a:p>
          <a:endParaRPr lang="cs-CZ"/>
        </a:p>
      </dgm:t>
    </dgm:pt>
    <dgm:pt modelId="{0C728695-1F54-42DA-BF40-8F46F05EB656}" type="sibTrans" cxnId="{BC2FD235-642F-4161-8BE3-758DFD1BB416}">
      <dgm:prSet/>
      <dgm:spPr/>
      <dgm:t>
        <a:bodyPr/>
        <a:lstStyle/>
        <a:p>
          <a:endParaRPr lang="cs-CZ"/>
        </a:p>
      </dgm:t>
    </dgm:pt>
    <dgm:pt modelId="{219A1E2C-162C-4CB1-B1B7-A993E1BDBBE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WOHER</a:t>
          </a:r>
          <a:endParaRPr lang="cs-CZ" sz="3600" b="1" dirty="0"/>
        </a:p>
      </dgm:t>
    </dgm:pt>
    <dgm:pt modelId="{26DF1C8C-EF95-42F7-A362-A8EBD595BC44}" type="parTrans" cxnId="{F625FAD8-0924-437A-B562-D5FD08C0D4F7}">
      <dgm:prSet/>
      <dgm:spPr/>
      <dgm:t>
        <a:bodyPr/>
        <a:lstStyle/>
        <a:p>
          <a:endParaRPr lang="cs-CZ"/>
        </a:p>
      </dgm:t>
    </dgm:pt>
    <dgm:pt modelId="{B98F801F-EB90-42B4-9196-F33E41D43262}" type="sibTrans" cxnId="{F625FAD8-0924-437A-B562-D5FD08C0D4F7}">
      <dgm:prSet/>
      <dgm:spPr/>
      <dgm:t>
        <a:bodyPr/>
        <a:lstStyle/>
        <a:p>
          <a:endParaRPr lang="cs-CZ"/>
        </a:p>
      </dgm:t>
    </dgm:pt>
    <dgm:pt modelId="{ECEC34FA-3FDE-45C2-9460-50E2E574575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WOHIN</a:t>
          </a:r>
          <a:endParaRPr lang="cs-CZ" sz="3600" b="1" dirty="0"/>
        </a:p>
      </dgm:t>
    </dgm:pt>
    <dgm:pt modelId="{0B2A5A13-26E4-44A9-9135-380A31357400}" type="parTrans" cxnId="{4133F6CE-9861-4268-93E2-D2F5B65BFB20}">
      <dgm:prSet/>
      <dgm:spPr/>
      <dgm:t>
        <a:bodyPr/>
        <a:lstStyle/>
        <a:p>
          <a:endParaRPr lang="cs-CZ"/>
        </a:p>
      </dgm:t>
    </dgm:pt>
    <dgm:pt modelId="{9261DD8A-5283-4EE8-89CF-B5BB6953AA67}" type="sibTrans" cxnId="{4133F6CE-9861-4268-93E2-D2F5B65BFB20}">
      <dgm:prSet/>
      <dgm:spPr/>
      <dgm:t>
        <a:bodyPr/>
        <a:lstStyle/>
        <a:p>
          <a:endParaRPr lang="cs-CZ"/>
        </a:p>
      </dgm:t>
    </dgm:pt>
    <dgm:pt modelId="{9BDBF6E3-7BB2-41BE-843E-CA560B872008}" type="pres">
      <dgm:prSet presAssocID="{26F0281C-BE03-451A-B76B-5B4981D8B5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894A221-DF24-4D22-8C69-3AA58F9D310C}" type="pres">
      <dgm:prSet presAssocID="{84BE240C-0414-43A8-8365-374E1DC4E1CC}" presName="parentText" presStyleLbl="node1" presStyleIdx="0" presStyleCnt="7" custLinFactY="-51913" custLinFactNeighborX="-571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301D48-AD98-4F72-B3BC-B3FB7C03E634}" type="pres">
      <dgm:prSet presAssocID="{B8189A77-9F4A-4E97-8147-01A075730F2B}" presName="spacer" presStyleCnt="0"/>
      <dgm:spPr/>
      <dgm:t>
        <a:bodyPr/>
        <a:lstStyle/>
        <a:p>
          <a:endParaRPr lang="cs-CZ"/>
        </a:p>
      </dgm:t>
    </dgm:pt>
    <dgm:pt modelId="{39EE324C-D433-4EAA-AA42-54B8075A4DD5}" type="pres">
      <dgm:prSet presAssocID="{F3232B57-07F0-4A71-824E-A320BD5633D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535A65-5093-4E18-8E8A-356A82EA0658}" type="pres">
      <dgm:prSet presAssocID="{5C962C41-811C-410C-B8E2-6DA96C29CE89}" presName="spacer" presStyleCnt="0"/>
      <dgm:spPr/>
      <dgm:t>
        <a:bodyPr/>
        <a:lstStyle/>
        <a:p>
          <a:endParaRPr lang="cs-CZ"/>
        </a:p>
      </dgm:t>
    </dgm:pt>
    <dgm:pt modelId="{08362B01-FE9C-478A-BC72-8307D6EA9B41}" type="pres">
      <dgm:prSet presAssocID="{552A4A15-A1DC-4E0F-849F-448A9DABDD4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AF222B-8395-4026-943C-05CB1A13C921}" type="pres">
      <dgm:prSet presAssocID="{221B1BC9-7886-4C22-A6FC-5126044AE196}" presName="spacer" presStyleCnt="0"/>
      <dgm:spPr/>
      <dgm:t>
        <a:bodyPr/>
        <a:lstStyle/>
        <a:p>
          <a:endParaRPr lang="cs-CZ"/>
        </a:p>
      </dgm:t>
    </dgm:pt>
    <dgm:pt modelId="{38774BCC-5805-47CB-86AC-2F1E311E25FC}" type="pres">
      <dgm:prSet presAssocID="{B4E3E1AB-F7EA-4F34-9BCC-A843F7D32A1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D1B8B7-A9ED-4A90-9DB6-8CFE524EE4DD}" type="pres">
      <dgm:prSet presAssocID="{D2ADAB8C-62E2-4020-884E-CB7FF1124830}" presName="spacer" presStyleCnt="0"/>
      <dgm:spPr/>
      <dgm:t>
        <a:bodyPr/>
        <a:lstStyle/>
        <a:p>
          <a:endParaRPr lang="cs-CZ"/>
        </a:p>
      </dgm:t>
    </dgm:pt>
    <dgm:pt modelId="{F8DAD308-69FF-46A9-9BF2-4495FFB6AABE}" type="pres">
      <dgm:prSet presAssocID="{93D7CC07-0BCE-44E4-A4FD-348FE3B03E6A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D0CF83-D699-416B-AC32-07B95EB25DDC}" type="pres">
      <dgm:prSet presAssocID="{0C728695-1F54-42DA-BF40-8F46F05EB656}" presName="spacer" presStyleCnt="0"/>
      <dgm:spPr/>
      <dgm:t>
        <a:bodyPr/>
        <a:lstStyle/>
        <a:p>
          <a:endParaRPr lang="cs-CZ"/>
        </a:p>
      </dgm:t>
    </dgm:pt>
    <dgm:pt modelId="{33C05AC3-FE5E-400A-B1BB-1FDBF0D870DB}" type="pres">
      <dgm:prSet presAssocID="{219A1E2C-162C-4CB1-B1B7-A993E1BDBBE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2DE15D-7BC8-4A10-AD9F-CF78CC7B1ECF}" type="pres">
      <dgm:prSet presAssocID="{B98F801F-EB90-42B4-9196-F33E41D43262}" presName="spacer" presStyleCnt="0"/>
      <dgm:spPr/>
      <dgm:t>
        <a:bodyPr/>
        <a:lstStyle/>
        <a:p>
          <a:endParaRPr lang="cs-CZ"/>
        </a:p>
      </dgm:t>
    </dgm:pt>
    <dgm:pt modelId="{4297C5A6-1B49-469D-B41C-D65B0F0C3EEE}" type="pres">
      <dgm:prSet presAssocID="{ECEC34FA-3FDE-45C2-9460-50E2E574575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33F6CE-9861-4268-93E2-D2F5B65BFB20}" srcId="{26F0281C-BE03-451A-B76B-5B4981D8B521}" destId="{ECEC34FA-3FDE-45C2-9460-50E2E574575C}" srcOrd="6" destOrd="0" parTransId="{0B2A5A13-26E4-44A9-9135-380A31357400}" sibTransId="{9261DD8A-5283-4EE8-89CF-B5BB6953AA67}"/>
    <dgm:cxn modelId="{F625FAD8-0924-437A-B562-D5FD08C0D4F7}" srcId="{26F0281C-BE03-451A-B76B-5B4981D8B521}" destId="{219A1E2C-162C-4CB1-B1B7-A993E1BDBBE9}" srcOrd="5" destOrd="0" parTransId="{26DF1C8C-EF95-42F7-A362-A8EBD595BC44}" sibTransId="{B98F801F-EB90-42B4-9196-F33E41D43262}"/>
    <dgm:cxn modelId="{BF6AD879-9057-41A1-802A-5AD2D397BFD1}" srcId="{26F0281C-BE03-451A-B76B-5B4981D8B521}" destId="{84BE240C-0414-43A8-8365-374E1DC4E1CC}" srcOrd="0" destOrd="0" parTransId="{76F3BDEF-3B93-4494-A2FD-679698BADC10}" sibTransId="{B8189A77-9F4A-4E97-8147-01A075730F2B}"/>
    <dgm:cxn modelId="{E7963BD3-C055-4409-8A76-3082FE230A11}" srcId="{26F0281C-BE03-451A-B76B-5B4981D8B521}" destId="{552A4A15-A1DC-4E0F-849F-448A9DABDD46}" srcOrd="2" destOrd="0" parTransId="{D9D67B34-DC83-40DC-B4CD-945C52C00264}" sibTransId="{221B1BC9-7886-4C22-A6FC-5126044AE196}"/>
    <dgm:cxn modelId="{98695549-80E3-4C64-98BF-8666519B00C2}" type="presOf" srcId="{84BE240C-0414-43A8-8365-374E1DC4E1CC}" destId="{B894A221-DF24-4D22-8C69-3AA58F9D310C}" srcOrd="0" destOrd="0" presId="urn:microsoft.com/office/officeart/2005/8/layout/vList2"/>
    <dgm:cxn modelId="{8D5D7288-C6DA-4E47-862F-CB1A8DFDC18D}" type="presOf" srcId="{552A4A15-A1DC-4E0F-849F-448A9DABDD46}" destId="{08362B01-FE9C-478A-BC72-8307D6EA9B41}" srcOrd="0" destOrd="0" presId="urn:microsoft.com/office/officeart/2005/8/layout/vList2"/>
    <dgm:cxn modelId="{86FFD23E-F6F4-4ED4-9ED3-F19D0C162517}" type="presOf" srcId="{26F0281C-BE03-451A-B76B-5B4981D8B521}" destId="{9BDBF6E3-7BB2-41BE-843E-CA560B872008}" srcOrd="0" destOrd="0" presId="urn:microsoft.com/office/officeart/2005/8/layout/vList2"/>
    <dgm:cxn modelId="{8AE62440-7A78-493F-8C66-6A9AC75553FD}" type="presOf" srcId="{ECEC34FA-3FDE-45C2-9460-50E2E574575C}" destId="{4297C5A6-1B49-469D-B41C-D65B0F0C3EEE}" srcOrd="0" destOrd="0" presId="urn:microsoft.com/office/officeart/2005/8/layout/vList2"/>
    <dgm:cxn modelId="{BFC1F36A-29EE-4E4C-8EB0-306E816EE232}" srcId="{26F0281C-BE03-451A-B76B-5B4981D8B521}" destId="{F3232B57-07F0-4A71-824E-A320BD5633D4}" srcOrd="1" destOrd="0" parTransId="{C013699B-6F0C-45BB-A2AE-778DAF8E0D1B}" sibTransId="{5C962C41-811C-410C-B8E2-6DA96C29CE89}"/>
    <dgm:cxn modelId="{1316CD72-5741-4990-8388-3F798D4B2177}" type="presOf" srcId="{B4E3E1AB-F7EA-4F34-9BCC-A843F7D32A1F}" destId="{38774BCC-5805-47CB-86AC-2F1E311E25FC}" srcOrd="0" destOrd="0" presId="urn:microsoft.com/office/officeart/2005/8/layout/vList2"/>
    <dgm:cxn modelId="{08222C2C-9EAC-455B-8B7A-E26CFDC8A62D}" type="presOf" srcId="{219A1E2C-162C-4CB1-B1B7-A993E1BDBBE9}" destId="{33C05AC3-FE5E-400A-B1BB-1FDBF0D870DB}" srcOrd="0" destOrd="0" presId="urn:microsoft.com/office/officeart/2005/8/layout/vList2"/>
    <dgm:cxn modelId="{A200AA20-342F-494D-AFCD-F25C21806921}" srcId="{26F0281C-BE03-451A-B76B-5B4981D8B521}" destId="{B4E3E1AB-F7EA-4F34-9BCC-A843F7D32A1F}" srcOrd="3" destOrd="0" parTransId="{E414047A-26C5-4A72-8E6D-D51EFBCF6EDC}" sibTransId="{D2ADAB8C-62E2-4020-884E-CB7FF1124830}"/>
    <dgm:cxn modelId="{65063A1F-5B50-4953-81FE-D370CB9779DB}" type="presOf" srcId="{93D7CC07-0BCE-44E4-A4FD-348FE3B03E6A}" destId="{F8DAD308-69FF-46A9-9BF2-4495FFB6AABE}" srcOrd="0" destOrd="0" presId="urn:microsoft.com/office/officeart/2005/8/layout/vList2"/>
    <dgm:cxn modelId="{02FAB3E2-A832-4A61-8024-5677E58DF619}" type="presOf" srcId="{F3232B57-07F0-4A71-824E-A320BD5633D4}" destId="{39EE324C-D433-4EAA-AA42-54B8075A4DD5}" srcOrd="0" destOrd="0" presId="urn:microsoft.com/office/officeart/2005/8/layout/vList2"/>
    <dgm:cxn modelId="{BC2FD235-642F-4161-8BE3-758DFD1BB416}" srcId="{26F0281C-BE03-451A-B76B-5B4981D8B521}" destId="{93D7CC07-0BCE-44E4-A4FD-348FE3B03E6A}" srcOrd="4" destOrd="0" parTransId="{B5CC092F-691E-4220-BF23-6CA75EA8DA94}" sibTransId="{0C728695-1F54-42DA-BF40-8F46F05EB656}"/>
    <dgm:cxn modelId="{18247F1A-56A8-4324-820F-0A33EEFA1A75}" type="presParOf" srcId="{9BDBF6E3-7BB2-41BE-843E-CA560B872008}" destId="{B894A221-DF24-4D22-8C69-3AA58F9D310C}" srcOrd="0" destOrd="0" presId="urn:microsoft.com/office/officeart/2005/8/layout/vList2"/>
    <dgm:cxn modelId="{443ABC1E-F915-4A26-BE04-8F132CD30F88}" type="presParOf" srcId="{9BDBF6E3-7BB2-41BE-843E-CA560B872008}" destId="{29301D48-AD98-4F72-B3BC-B3FB7C03E634}" srcOrd="1" destOrd="0" presId="urn:microsoft.com/office/officeart/2005/8/layout/vList2"/>
    <dgm:cxn modelId="{50FB052C-388F-45A7-AF88-B2EE0EDC3C64}" type="presParOf" srcId="{9BDBF6E3-7BB2-41BE-843E-CA560B872008}" destId="{39EE324C-D433-4EAA-AA42-54B8075A4DD5}" srcOrd="2" destOrd="0" presId="urn:microsoft.com/office/officeart/2005/8/layout/vList2"/>
    <dgm:cxn modelId="{88D6D2A0-8C73-48E2-A82D-B81C683A6FF0}" type="presParOf" srcId="{9BDBF6E3-7BB2-41BE-843E-CA560B872008}" destId="{99535A65-5093-4E18-8E8A-356A82EA0658}" srcOrd="3" destOrd="0" presId="urn:microsoft.com/office/officeart/2005/8/layout/vList2"/>
    <dgm:cxn modelId="{5C6289F4-8023-4A4F-8024-D004D14E69AD}" type="presParOf" srcId="{9BDBF6E3-7BB2-41BE-843E-CA560B872008}" destId="{08362B01-FE9C-478A-BC72-8307D6EA9B41}" srcOrd="4" destOrd="0" presId="urn:microsoft.com/office/officeart/2005/8/layout/vList2"/>
    <dgm:cxn modelId="{5D30A29C-BF4D-4D26-95BF-6EB196C5CD72}" type="presParOf" srcId="{9BDBF6E3-7BB2-41BE-843E-CA560B872008}" destId="{C3AF222B-8395-4026-943C-05CB1A13C921}" srcOrd="5" destOrd="0" presId="urn:microsoft.com/office/officeart/2005/8/layout/vList2"/>
    <dgm:cxn modelId="{F4FE8A28-BD9A-4964-A91F-04B7E698F106}" type="presParOf" srcId="{9BDBF6E3-7BB2-41BE-843E-CA560B872008}" destId="{38774BCC-5805-47CB-86AC-2F1E311E25FC}" srcOrd="6" destOrd="0" presId="urn:microsoft.com/office/officeart/2005/8/layout/vList2"/>
    <dgm:cxn modelId="{B07301DF-153B-42B6-8CF0-1135DAE2E86D}" type="presParOf" srcId="{9BDBF6E3-7BB2-41BE-843E-CA560B872008}" destId="{75D1B8B7-A9ED-4A90-9DB6-8CFE524EE4DD}" srcOrd="7" destOrd="0" presId="urn:microsoft.com/office/officeart/2005/8/layout/vList2"/>
    <dgm:cxn modelId="{D093A9D2-93ED-42C0-9B5C-B7ECEB2FB614}" type="presParOf" srcId="{9BDBF6E3-7BB2-41BE-843E-CA560B872008}" destId="{F8DAD308-69FF-46A9-9BF2-4495FFB6AABE}" srcOrd="8" destOrd="0" presId="urn:microsoft.com/office/officeart/2005/8/layout/vList2"/>
    <dgm:cxn modelId="{294E4343-6F47-490F-80E7-7513196C176B}" type="presParOf" srcId="{9BDBF6E3-7BB2-41BE-843E-CA560B872008}" destId="{CDD0CF83-D699-416B-AC32-07B95EB25DDC}" srcOrd="9" destOrd="0" presId="urn:microsoft.com/office/officeart/2005/8/layout/vList2"/>
    <dgm:cxn modelId="{45755101-E906-423C-AB57-AEA84547E38B}" type="presParOf" srcId="{9BDBF6E3-7BB2-41BE-843E-CA560B872008}" destId="{33C05AC3-FE5E-400A-B1BB-1FDBF0D870DB}" srcOrd="10" destOrd="0" presId="urn:microsoft.com/office/officeart/2005/8/layout/vList2"/>
    <dgm:cxn modelId="{CB069969-E1B4-4935-94A1-62868C54E953}" type="presParOf" srcId="{9BDBF6E3-7BB2-41BE-843E-CA560B872008}" destId="{CC2DE15D-7BC8-4A10-AD9F-CF78CC7B1ECF}" srcOrd="11" destOrd="0" presId="urn:microsoft.com/office/officeart/2005/8/layout/vList2"/>
    <dgm:cxn modelId="{D7F61CC2-9596-4A25-9003-F350183A8E57}" type="presParOf" srcId="{9BDBF6E3-7BB2-41BE-843E-CA560B872008}" destId="{4297C5A6-1B49-469D-B41C-D65B0F0C3EE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F0281C-BE03-451A-B76B-5B4981D8B52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84BE240C-0414-43A8-8365-374E1DC4E1C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cs-CZ" sz="3600" b="1" dirty="0" smtClean="0"/>
            <a:t>KAM</a:t>
          </a:r>
          <a:endParaRPr lang="cs-CZ" sz="3600" b="1" dirty="0"/>
        </a:p>
      </dgm:t>
    </dgm:pt>
    <dgm:pt modelId="{76F3BDEF-3B93-4494-A2FD-679698BADC10}" type="parTrans" cxnId="{BF6AD879-9057-41A1-802A-5AD2D397BFD1}">
      <dgm:prSet/>
      <dgm:spPr/>
      <dgm:t>
        <a:bodyPr/>
        <a:lstStyle/>
        <a:p>
          <a:endParaRPr lang="cs-CZ"/>
        </a:p>
      </dgm:t>
    </dgm:pt>
    <dgm:pt modelId="{B8189A77-9F4A-4E97-8147-01A075730F2B}" type="sibTrans" cxnId="{BF6AD879-9057-41A1-802A-5AD2D397BFD1}">
      <dgm:prSet/>
      <dgm:spPr/>
      <dgm:t>
        <a:bodyPr/>
        <a:lstStyle/>
        <a:p>
          <a:endParaRPr lang="cs-CZ"/>
        </a:p>
      </dgm:t>
    </dgm:pt>
    <dgm:pt modelId="{F3232B57-07F0-4A71-824E-A320BD5633D4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cs-CZ" sz="3600" b="1" dirty="0" smtClean="0"/>
            <a:t>   JAK	</a:t>
          </a:r>
          <a:endParaRPr lang="cs-CZ" sz="3600" b="1" dirty="0"/>
        </a:p>
      </dgm:t>
    </dgm:pt>
    <dgm:pt modelId="{C013699B-6F0C-45BB-A2AE-778DAF8E0D1B}" type="parTrans" cxnId="{BFC1F36A-29EE-4E4C-8EB0-306E816EE232}">
      <dgm:prSet/>
      <dgm:spPr/>
      <dgm:t>
        <a:bodyPr/>
        <a:lstStyle/>
        <a:p>
          <a:endParaRPr lang="cs-CZ"/>
        </a:p>
      </dgm:t>
    </dgm:pt>
    <dgm:pt modelId="{5C962C41-811C-410C-B8E2-6DA96C29CE89}" type="sibTrans" cxnId="{BFC1F36A-29EE-4E4C-8EB0-306E816EE232}">
      <dgm:prSet/>
      <dgm:spPr/>
      <dgm:t>
        <a:bodyPr/>
        <a:lstStyle/>
        <a:p>
          <a:endParaRPr lang="cs-CZ"/>
        </a:p>
      </dgm:t>
    </dgm:pt>
    <dgm:pt modelId="{552A4A15-A1DC-4E0F-849F-448A9DABDD4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cs-CZ" sz="3600" b="1" dirty="0" smtClean="0"/>
            <a:t>   KDY	</a:t>
          </a:r>
          <a:endParaRPr lang="cs-CZ" sz="3600" b="1" dirty="0"/>
        </a:p>
      </dgm:t>
    </dgm:pt>
    <dgm:pt modelId="{D9D67B34-DC83-40DC-B4CD-945C52C00264}" type="parTrans" cxnId="{E7963BD3-C055-4409-8A76-3082FE230A11}">
      <dgm:prSet/>
      <dgm:spPr/>
      <dgm:t>
        <a:bodyPr/>
        <a:lstStyle/>
        <a:p>
          <a:endParaRPr lang="cs-CZ"/>
        </a:p>
      </dgm:t>
    </dgm:pt>
    <dgm:pt modelId="{221B1BC9-7886-4C22-A6FC-5126044AE196}" type="sibTrans" cxnId="{E7963BD3-C055-4409-8A76-3082FE230A11}">
      <dgm:prSet/>
      <dgm:spPr/>
      <dgm:t>
        <a:bodyPr/>
        <a:lstStyle/>
        <a:p>
          <a:endParaRPr lang="cs-CZ"/>
        </a:p>
      </dgm:t>
    </dgm:pt>
    <dgm:pt modelId="{B4E3E1AB-F7EA-4F34-9BCC-A843F7D32A1F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    KDE</a:t>
          </a:r>
          <a:endParaRPr lang="cs-CZ" sz="3600" b="1" dirty="0"/>
        </a:p>
      </dgm:t>
    </dgm:pt>
    <dgm:pt modelId="{E414047A-26C5-4A72-8E6D-D51EFBCF6EDC}" type="parTrans" cxnId="{A200AA20-342F-494D-AFCD-F25C21806921}">
      <dgm:prSet/>
      <dgm:spPr/>
      <dgm:t>
        <a:bodyPr/>
        <a:lstStyle/>
        <a:p>
          <a:endParaRPr lang="cs-CZ"/>
        </a:p>
      </dgm:t>
    </dgm:pt>
    <dgm:pt modelId="{D2ADAB8C-62E2-4020-884E-CB7FF1124830}" type="sibTrans" cxnId="{A200AA20-342F-494D-AFCD-F25C21806921}">
      <dgm:prSet/>
      <dgm:spPr/>
      <dgm:t>
        <a:bodyPr/>
        <a:lstStyle/>
        <a:p>
          <a:endParaRPr lang="cs-CZ"/>
        </a:p>
      </dgm:t>
    </dgm:pt>
    <dgm:pt modelId="{93D7CC07-0BCE-44E4-A4FD-348FE3B03E6A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  ODKUD</a:t>
          </a:r>
          <a:endParaRPr lang="cs-CZ" sz="3600" b="1" dirty="0"/>
        </a:p>
      </dgm:t>
    </dgm:pt>
    <dgm:pt modelId="{B5CC092F-691E-4220-BF23-6CA75EA8DA94}" type="parTrans" cxnId="{BC2FD235-642F-4161-8BE3-758DFD1BB416}">
      <dgm:prSet/>
      <dgm:spPr/>
      <dgm:t>
        <a:bodyPr/>
        <a:lstStyle/>
        <a:p>
          <a:endParaRPr lang="cs-CZ"/>
        </a:p>
      </dgm:t>
    </dgm:pt>
    <dgm:pt modelId="{0C728695-1F54-42DA-BF40-8F46F05EB656}" type="sibTrans" cxnId="{BC2FD235-642F-4161-8BE3-758DFD1BB416}">
      <dgm:prSet/>
      <dgm:spPr/>
      <dgm:t>
        <a:bodyPr/>
        <a:lstStyle/>
        <a:p>
          <a:endParaRPr lang="cs-CZ"/>
        </a:p>
      </dgm:t>
    </dgm:pt>
    <dgm:pt modelId="{219A1E2C-162C-4CB1-B1B7-A993E1BDBBE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    KDO  </a:t>
          </a:r>
          <a:endParaRPr lang="cs-CZ" sz="3600" b="1" dirty="0"/>
        </a:p>
      </dgm:t>
    </dgm:pt>
    <dgm:pt modelId="{26DF1C8C-EF95-42F7-A362-A8EBD595BC44}" type="parTrans" cxnId="{F625FAD8-0924-437A-B562-D5FD08C0D4F7}">
      <dgm:prSet/>
      <dgm:spPr/>
      <dgm:t>
        <a:bodyPr/>
        <a:lstStyle/>
        <a:p>
          <a:endParaRPr lang="cs-CZ"/>
        </a:p>
      </dgm:t>
    </dgm:pt>
    <dgm:pt modelId="{B98F801F-EB90-42B4-9196-F33E41D43262}" type="sibTrans" cxnId="{F625FAD8-0924-437A-B562-D5FD08C0D4F7}">
      <dgm:prSet/>
      <dgm:spPr/>
      <dgm:t>
        <a:bodyPr/>
        <a:lstStyle/>
        <a:p>
          <a:endParaRPr lang="cs-CZ"/>
        </a:p>
      </dgm:t>
    </dgm:pt>
    <dgm:pt modelId="{ECEC34FA-3FDE-45C2-9460-50E2E574575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3600" b="1" dirty="0" smtClean="0"/>
            <a:t>       CO</a:t>
          </a:r>
          <a:endParaRPr lang="cs-CZ" sz="3600" b="1" dirty="0"/>
        </a:p>
      </dgm:t>
    </dgm:pt>
    <dgm:pt modelId="{0B2A5A13-26E4-44A9-9135-380A31357400}" type="parTrans" cxnId="{4133F6CE-9861-4268-93E2-D2F5B65BFB20}">
      <dgm:prSet/>
      <dgm:spPr/>
      <dgm:t>
        <a:bodyPr/>
        <a:lstStyle/>
        <a:p>
          <a:endParaRPr lang="cs-CZ"/>
        </a:p>
      </dgm:t>
    </dgm:pt>
    <dgm:pt modelId="{9261DD8A-5283-4EE8-89CF-B5BB6953AA67}" type="sibTrans" cxnId="{4133F6CE-9861-4268-93E2-D2F5B65BFB20}">
      <dgm:prSet/>
      <dgm:spPr/>
      <dgm:t>
        <a:bodyPr/>
        <a:lstStyle/>
        <a:p>
          <a:endParaRPr lang="cs-CZ"/>
        </a:p>
      </dgm:t>
    </dgm:pt>
    <dgm:pt modelId="{9BDBF6E3-7BB2-41BE-843E-CA560B872008}" type="pres">
      <dgm:prSet presAssocID="{26F0281C-BE03-451A-B76B-5B4981D8B5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894A221-DF24-4D22-8C69-3AA58F9D310C}" type="pres">
      <dgm:prSet presAssocID="{84BE240C-0414-43A8-8365-374E1DC4E1CC}" presName="parentText" presStyleLbl="node1" presStyleIdx="0" presStyleCnt="7" custLinFactNeighborY="-208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301D48-AD98-4F72-B3BC-B3FB7C03E634}" type="pres">
      <dgm:prSet presAssocID="{B8189A77-9F4A-4E97-8147-01A075730F2B}" presName="spacer" presStyleCnt="0"/>
      <dgm:spPr/>
      <dgm:t>
        <a:bodyPr/>
        <a:lstStyle/>
        <a:p>
          <a:endParaRPr lang="cs-CZ"/>
        </a:p>
      </dgm:t>
    </dgm:pt>
    <dgm:pt modelId="{39EE324C-D433-4EAA-AA42-54B8075A4DD5}" type="pres">
      <dgm:prSet presAssocID="{F3232B57-07F0-4A71-824E-A320BD5633D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535A65-5093-4E18-8E8A-356A82EA0658}" type="pres">
      <dgm:prSet presAssocID="{5C962C41-811C-410C-B8E2-6DA96C29CE89}" presName="spacer" presStyleCnt="0"/>
      <dgm:spPr/>
      <dgm:t>
        <a:bodyPr/>
        <a:lstStyle/>
        <a:p>
          <a:endParaRPr lang="cs-CZ"/>
        </a:p>
      </dgm:t>
    </dgm:pt>
    <dgm:pt modelId="{08362B01-FE9C-478A-BC72-8307D6EA9B41}" type="pres">
      <dgm:prSet presAssocID="{552A4A15-A1DC-4E0F-849F-448A9DABDD4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AF222B-8395-4026-943C-05CB1A13C921}" type="pres">
      <dgm:prSet presAssocID="{221B1BC9-7886-4C22-A6FC-5126044AE196}" presName="spacer" presStyleCnt="0"/>
      <dgm:spPr/>
      <dgm:t>
        <a:bodyPr/>
        <a:lstStyle/>
        <a:p>
          <a:endParaRPr lang="cs-CZ"/>
        </a:p>
      </dgm:t>
    </dgm:pt>
    <dgm:pt modelId="{38774BCC-5805-47CB-86AC-2F1E311E25FC}" type="pres">
      <dgm:prSet presAssocID="{B4E3E1AB-F7EA-4F34-9BCC-A843F7D32A1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D1B8B7-A9ED-4A90-9DB6-8CFE524EE4DD}" type="pres">
      <dgm:prSet presAssocID="{D2ADAB8C-62E2-4020-884E-CB7FF1124830}" presName="spacer" presStyleCnt="0"/>
      <dgm:spPr/>
      <dgm:t>
        <a:bodyPr/>
        <a:lstStyle/>
        <a:p>
          <a:endParaRPr lang="cs-CZ"/>
        </a:p>
      </dgm:t>
    </dgm:pt>
    <dgm:pt modelId="{F8DAD308-69FF-46A9-9BF2-4495FFB6AABE}" type="pres">
      <dgm:prSet presAssocID="{93D7CC07-0BCE-44E4-A4FD-348FE3B03E6A}" presName="parentText" presStyleLbl="node1" presStyleIdx="4" presStyleCnt="7" custLinFactNeighborY="2932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D0CF83-D699-416B-AC32-07B95EB25DDC}" type="pres">
      <dgm:prSet presAssocID="{0C728695-1F54-42DA-BF40-8F46F05EB656}" presName="spacer" presStyleCnt="0"/>
      <dgm:spPr/>
      <dgm:t>
        <a:bodyPr/>
        <a:lstStyle/>
        <a:p>
          <a:endParaRPr lang="cs-CZ"/>
        </a:p>
      </dgm:t>
    </dgm:pt>
    <dgm:pt modelId="{33C05AC3-FE5E-400A-B1BB-1FDBF0D870DB}" type="pres">
      <dgm:prSet presAssocID="{219A1E2C-162C-4CB1-B1B7-A993E1BDBBE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2DE15D-7BC8-4A10-AD9F-CF78CC7B1ECF}" type="pres">
      <dgm:prSet presAssocID="{B98F801F-EB90-42B4-9196-F33E41D43262}" presName="spacer" presStyleCnt="0"/>
      <dgm:spPr/>
      <dgm:t>
        <a:bodyPr/>
        <a:lstStyle/>
        <a:p>
          <a:endParaRPr lang="cs-CZ"/>
        </a:p>
      </dgm:t>
    </dgm:pt>
    <dgm:pt modelId="{4297C5A6-1B49-469D-B41C-D65B0F0C3EEE}" type="pres">
      <dgm:prSet presAssocID="{ECEC34FA-3FDE-45C2-9460-50E2E574575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33F6CE-9861-4268-93E2-D2F5B65BFB20}" srcId="{26F0281C-BE03-451A-B76B-5B4981D8B521}" destId="{ECEC34FA-3FDE-45C2-9460-50E2E574575C}" srcOrd="6" destOrd="0" parTransId="{0B2A5A13-26E4-44A9-9135-380A31357400}" sibTransId="{9261DD8A-5283-4EE8-89CF-B5BB6953AA67}"/>
    <dgm:cxn modelId="{4303B51B-08E4-4105-87A7-8016F107671C}" type="presOf" srcId="{93D7CC07-0BCE-44E4-A4FD-348FE3B03E6A}" destId="{F8DAD308-69FF-46A9-9BF2-4495FFB6AABE}" srcOrd="0" destOrd="0" presId="urn:microsoft.com/office/officeart/2005/8/layout/vList2"/>
    <dgm:cxn modelId="{F625FAD8-0924-437A-B562-D5FD08C0D4F7}" srcId="{26F0281C-BE03-451A-B76B-5B4981D8B521}" destId="{219A1E2C-162C-4CB1-B1B7-A993E1BDBBE9}" srcOrd="5" destOrd="0" parTransId="{26DF1C8C-EF95-42F7-A362-A8EBD595BC44}" sibTransId="{B98F801F-EB90-42B4-9196-F33E41D43262}"/>
    <dgm:cxn modelId="{BF6AD879-9057-41A1-802A-5AD2D397BFD1}" srcId="{26F0281C-BE03-451A-B76B-5B4981D8B521}" destId="{84BE240C-0414-43A8-8365-374E1DC4E1CC}" srcOrd="0" destOrd="0" parTransId="{76F3BDEF-3B93-4494-A2FD-679698BADC10}" sibTransId="{B8189A77-9F4A-4E97-8147-01A075730F2B}"/>
    <dgm:cxn modelId="{D66C5524-BDE2-410C-A4CC-34071266554C}" type="presOf" srcId="{B4E3E1AB-F7EA-4F34-9BCC-A843F7D32A1F}" destId="{38774BCC-5805-47CB-86AC-2F1E311E25FC}" srcOrd="0" destOrd="0" presId="urn:microsoft.com/office/officeart/2005/8/layout/vList2"/>
    <dgm:cxn modelId="{833BD57D-34B3-4A0D-B18F-8C9DEDD89225}" type="presOf" srcId="{84BE240C-0414-43A8-8365-374E1DC4E1CC}" destId="{B894A221-DF24-4D22-8C69-3AA58F9D310C}" srcOrd="0" destOrd="0" presId="urn:microsoft.com/office/officeart/2005/8/layout/vList2"/>
    <dgm:cxn modelId="{E7963BD3-C055-4409-8A76-3082FE230A11}" srcId="{26F0281C-BE03-451A-B76B-5B4981D8B521}" destId="{552A4A15-A1DC-4E0F-849F-448A9DABDD46}" srcOrd="2" destOrd="0" parTransId="{D9D67B34-DC83-40DC-B4CD-945C52C00264}" sibTransId="{221B1BC9-7886-4C22-A6FC-5126044AE196}"/>
    <dgm:cxn modelId="{6114F42A-9244-4CEB-92B3-C867DFB868A4}" type="presOf" srcId="{26F0281C-BE03-451A-B76B-5B4981D8B521}" destId="{9BDBF6E3-7BB2-41BE-843E-CA560B872008}" srcOrd="0" destOrd="0" presId="urn:microsoft.com/office/officeart/2005/8/layout/vList2"/>
    <dgm:cxn modelId="{D4DA7D98-7C89-4E07-9216-2096863CF09A}" type="presOf" srcId="{ECEC34FA-3FDE-45C2-9460-50E2E574575C}" destId="{4297C5A6-1B49-469D-B41C-D65B0F0C3EEE}" srcOrd="0" destOrd="0" presId="urn:microsoft.com/office/officeart/2005/8/layout/vList2"/>
    <dgm:cxn modelId="{BFC1F36A-29EE-4E4C-8EB0-306E816EE232}" srcId="{26F0281C-BE03-451A-B76B-5B4981D8B521}" destId="{F3232B57-07F0-4A71-824E-A320BD5633D4}" srcOrd="1" destOrd="0" parTransId="{C013699B-6F0C-45BB-A2AE-778DAF8E0D1B}" sibTransId="{5C962C41-811C-410C-B8E2-6DA96C29CE89}"/>
    <dgm:cxn modelId="{A200AA20-342F-494D-AFCD-F25C21806921}" srcId="{26F0281C-BE03-451A-B76B-5B4981D8B521}" destId="{B4E3E1AB-F7EA-4F34-9BCC-A843F7D32A1F}" srcOrd="3" destOrd="0" parTransId="{E414047A-26C5-4A72-8E6D-D51EFBCF6EDC}" sibTransId="{D2ADAB8C-62E2-4020-884E-CB7FF1124830}"/>
    <dgm:cxn modelId="{42E7AFC8-BED5-4B1D-8CF6-7F5665F29129}" type="presOf" srcId="{F3232B57-07F0-4A71-824E-A320BD5633D4}" destId="{39EE324C-D433-4EAA-AA42-54B8075A4DD5}" srcOrd="0" destOrd="0" presId="urn:microsoft.com/office/officeart/2005/8/layout/vList2"/>
    <dgm:cxn modelId="{C185B828-929E-4F25-BC06-60ABEB7E2726}" type="presOf" srcId="{552A4A15-A1DC-4E0F-849F-448A9DABDD46}" destId="{08362B01-FE9C-478A-BC72-8307D6EA9B41}" srcOrd="0" destOrd="0" presId="urn:microsoft.com/office/officeart/2005/8/layout/vList2"/>
    <dgm:cxn modelId="{BC2FD235-642F-4161-8BE3-758DFD1BB416}" srcId="{26F0281C-BE03-451A-B76B-5B4981D8B521}" destId="{93D7CC07-0BCE-44E4-A4FD-348FE3B03E6A}" srcOrd="4" destOrd="0" parTransId="{B5CC092F-691E-4220-BF23-6CA75EA8DA94}" sibTransId="{0C728695-1F54-42DA-BF40-8F46F05EB656}"/>
    <dgm:cxn modelId="{DF51068A-10CF-4EF3-AF1B-D4A9665DBBEF}" type="presOf" srcId="{219A1E2C-162C-4CB1-B1B7-A993E1BDBBE9}" destId="{33C05AC3-FE5E-400A-B1BB-1FDBF0D870DB}" srcOrd="0" destOrd="0" presId="urn:microsoft.com/office/officeart/2005/8/layout/vList2"/>
    <dgm:cxn modelId="{CE6BA680-53D9-4316-A569-7D0A20EB733E}" type="presParOf" srcId="{9BDBF6E3-7BB2-41BE-843E-CA560B872008}" destId="{B894A221-DF24-4D22-8C69-3AA58F9D310C}" srcOrd="0" destOrd="0" presId="urn:microsoft.com/office/officeart/2005/8/layout/vList2"/>
    <dgm:cxn modelId="{C9B7CBBF-C9CB-48B0-B714-6C863EA144C0}" type="presParOf" srcId="{9BDBF6E3-7BB2-41BE-843E-CA560B872008}" destId="{29301D48-AD98-4F72-B3BC-B3FB7C03E634}" srcOrd="1" destOrd="0" presId="urn:microsoft.com/office/officeart/2005/8/layout/vList2"/>
    <dgm:cxn modelId="{0F244F81-22C2-4708-97D7-5C094B7A5DD4}" type="presParOf" srcId="{9BDBF6E3-7BB2-41BE-843E-CA560B872008}" destId="{39EE324C-D433-4EAA-AA42-54B8075A4DD5}" srcOrd="2" destOrd="0" presId="urn:microsoft.com/office/officeart/2005/8/layout/vList2"/>
    <dgm:cxn modelId="{0172E8DF-60EF-4CF4-AB04-F5173EF3332C}" type="presParOf" srcId="{9BDBF6E3-7BB2-41BE-843E-CA560B872008}" destId="{99535A65-5093-4E18-8E8A-356A82EA0658}" srcOrd="3" destOrd="0" presId="urn:microsoft.com/office/officeart/2005/8/layout/vList2"/>
    <dgm:cxn modelId="{A39D6B11-9D3D-4C54-AEFB-54C4D3BF1B23}" type="presParOf" srcId="{9BDBF6E3-7BB2-41BE-843E-CA560B872008}" destId="{08362B01-FE9C-478A-BC72-8307D6EA9B41}" srcOrd="4" destOrd="0" presId="urn:microsoft.com/office/officeart/2005/8/layout/vList2"/>
    <dgm:cxn modelId="{0CAB832F-0F4F-4AEE-8829-94E3265951E6}" type="presParOf" srcId="{9BDBF6E3-7BB2-41BE-843E-CA560B872008}" destId="{C3AF222B-8395-4026-943C-05CB1A13C921}" srcOrd="5" destOrd="0" presId="urn:microsoft.com/office/officeart/2005/8/layout/vList2"/>
    <dgm:cxn modelId="{19630B30-C767-41CF-8F7D-1C0CA248B16C}" type="presParOf" srcId="{9BDBF6E3-7BB2-41BE-843E-CA560B872008}" destId="{38774BCC-5805-47CB-86AC-2F1E311E25FC}" srcOrd="6" destOrd="0" presId="urn:microsoft.com/office/officeart/2005/8/layout/vList2"/>
    <dgm:cxn modelId="{7644159A-F73E-401C-A241-488C9A70A9E5}" type="presParOf" srcId="{9BDBF6E3-7BB2-41BE-843E-CA560B872008}" destId="{75D1B8B7-A9ED-4A90-9DB6-8CFE524EE4DD}" srcOrd="7" destOrd="0" presId="urn:microsoft.com/office/officeart/2005/8/layout/vList2"/>
    <dgm:cxn modelId="{E8020608-6497-449D-BEE3-B41314E4CB78}" type="presParOf" srcId="{9BDBF6E3-7BB2-41BE-843E-CA560B872008}" destId="{F8DAD308-69FF-46A9-9BF2-4495FFB6AABE}" srcOrd="8" destOrd="0" presId="urn:microsoft.com/office/officeart/2005/8/layout/vList2"/>
    <dgm:cxn modelId="{47C8A6CF-5B4C-4566-ACD0-023EA331FA1B}" type="presParOf" srcId="{9BDBF6E3-7BB2-41BE-843E-CA560B872008}" destId="{CDD0CF83-D699-416B-AC32-07B95EB25DDC}" srcOrd="9" destOrd="0" presId="urn:microsoft.com/office/officeart/2005/8/layout/vList2"/>
    <dgm:cxn modelId="{9F42AAD2-ACCF-4AFC-ACB5-A5EC40A912D1}" type="presParOf" srcId="{9BDBF6E3-7BB2-41BE-843E-CA560B872008}" destId="{33C05AC3-FE5E-400A-B1BB-1FDBF0D870DB}" srcOrd="10" destOrd="0" presId="urn:microsoft.com/office/officeart/2005/8/layout/vList2"/>
    <dgm:cxn modelId="{2D1C5B2E-841F-4736-A048-1658BB0D40EE}" type="presParOf" srcId="{9BDBF6E3-7BB2-41BE-843E-CA560B872008}" destId="{CC2DE15D-7BC8-4A10-AD9F-CF78CC7B1ECF}" srcOrd="11" destOrd="0" presId="urn:microsoft.com/office/officeart/2005/8/layout/vList2"/>
    <dgm:cxn modelId="{56853201-88C9-4559-97A1-C8C35EC74077}" type="presParOf" srcId="{9BDBF6E3-7BB2-41BE-843E-CA560B872008}" destId="{4297C5A6-1B49-469D-B41C-D65B0F0C3EE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4A221-DF24-4D22-8C69-3AA58F9D310C}">
      <dsp:nvSpPr>
        <dsp:cNvPr id="0" name=""/>
        <dsp:cNvSpPr/>
      </dsp:nvSpPr>
      <dsp:spPr>
        <a:xfrm>
          <a:off x="0" y="0"/>
          <a:ext cx="2664295" cy="539433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WER </a:t>
          </a:r>
          <a:endParaRPr lang="cs-CZ" sz="3600" b="1" kern="1200" dirty="0"/>
        </a:p>
      </dsp:txBody>
      <dsp:txXfrm>
        <a:off x="26333" y="26333"/>
        <a:ext cx="2611629" cy="486767"/>
      </dsp:txXfrm>
    </dsp:sp>
    <dsp:sp modelId="{39EE324C-D433-4EAA-AA42-54B8075A4DD5}">
      <dsp:nvSpPr>
        <dsp:cNvPr id="0" name=""/>
        <dsp:cNvSpPr/>
      </dsp:nvSpPr>
      <dsp:spPr>
        <a:xfrm>
          <a:off x="0" y="549380"/>
          <a:ext cx="2664295" cy="53943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smtClean="0"/>
            <a:t>   WIE </a:t>
          </a:r>
          <a:r>
            <a:rPr lang="cs-CZ" sz="3600" b="1" kern="1200" dirty="0" smtClean="0"/>
            <a:t>	</a:t>
          </a:r>
          <a:endParaRPr lang="cs-CZ" sz="3600" b="1" kern="1200" dirty="0"/>
        </a:p>
      </dsp:txBody>
      <dsp:txXfrm>
        <a:off x="26333" y="575713"/>
        <a:ext cx="2611629" cy="486767"/>
      </dsp:txXfrm>
    </dsp:sp>
    <dsp:sp modelId="{08362B01-FE9C-478A-BC72-8307D6EA9B41}">
      <dsp:nvSpPr>
        <dsp:cNvPr id="0" name=""/>
        <dsp:cNvSpPr/>
      </dsp:nvSpPr>
      <dsp:spPr>
        <a:xfrm>
          <a:off x="0" y="1097786"/>
          <a:ext cx="2664295" cy="53943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smtClean="0"/>
            <a:t>   WAS	</a:t>
          </a:r>
          <a:endParaRPr lang="cs-CZ" sz="3600" b="1" kern="1200" dirty="0"/>
        </a:p>
      </dsp:txBody>
      <dsp:txXfrm>
        <a:off x="26333" y="1124119"/>
        <a:ext cx="2611629" cy="486767"/>
      </dsp:txXfrm>
    </dsp:sp>
    <dsp:sp modelId="{38774BCC-5805-47CB-86AC-2F1E311E25FC}">
      <dsp:nvSpPr>
        <dsp:cNvPr id="0" name=""/>
        <dsp:cNvSpPr/>
      </dsp:nvSpPr>
      <dsp:spPr>
        <a:xfrm>
          <a:off x="0" y="1646192"/>
          <a:ext cx="2664295" cy="53943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   WO</a:t>
          </a:r>
          <a:endParaRPr lang="cs-CZ" sz="3600" b="1" kern="1200" dirty="0"/>
        </a:p>
      </dsp:txBody>
      <dsp:txXfrm>
        <a:off x="26333" y="1672525"/>
        <a:ext cx="2611629" cy="486767"/>
      </dsp:txXfrm>
    </dsp:sp>
    <dsp:sp modelId="{F8DAD308-69FF-46A9-9BF2-4495FFB6AABE}">
      <dsp:nvSpPr>
        <dsp:cNvPr id="0" name=""/>
        <dsp:cNvSpPr/>
      </dsp:nvSpPr>
      <dsp:spPr>
        <a:xfrm>
          <a:off x="0" y="2194597"/>
          <a:ext cx="2664295" cy="53943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 WANN</a:t>
          </a:r>
          <a:endParaRPr lang="cs-CZ" sz="3600" b="1" kern="1200" dirty="0"/>
        </a:p>
      </dsp:txBody>
      <dsp:txXfrm>
        <a:off x="26333" y="2220930"/>
        <a:ext cx="2611629" cy="486767"/>
      </dsp:txXfrm>
    </dsp:sp>
    <dsp:sp modelId="{33C05AC3-FE5E-400A-B1BB-1FDBF0D870DB}">
      <dsp:nvSpPr>
        <dsp:cNvPr id="0" name=""/>
        <dsp:cNvSpPr/>
      </dsp:nvSpPr>
      <dsp:spPr>
        <a:xfrm>
          <a:off x="0" y="2743003"/>
          <a:ext cx="2664295" cy="53943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WOHER</a:t>
          </a:r>
          <a:endParaRPr lang="cs-CZ" sz="3600" b="1" kern="1200" dirty="0"/>
        </a:p>
      </dsp:txBody>
      <dsp:txXfrm>
        <a:off x="26333" y="2769336"/>
        <a:ext cx="2611629" cy="486767"/>
      </dsp:txXfrm>
    </dsp:sp>
    <dsp:sp modelId="{4297C5A6-1B49-469D-B41C-D65B0F0C3EEE}">
      <dsp:nvSpPr>
        <dsp:cNvPr id="0" name=""/>
        <dsp:cNvSpPr/>
      </dsp:nvSpPr>
      <dsp:spPr>
        <a:xfrm>
          <a:off x="0" y="3291409"/>
          <a:ext cx="2664295" cy="53943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WOHIN</a:t>
          </a:r>
          <a:endParaRPr lang="cs-CZ" sz="3600" b="1" kern="1200" dirty="0"/>
        </a:p>
      </dsp:txBody>
      <dsp:txXfrm>
        <a:off x="26333" y="3317742"/>
        <a:ext cx="2611629" cy="4867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4A221-DF24-4D22-8C69-3AA58F9D310C}">
      <dsp:nvSpPr>
        <dsp:cNvPr id="0" name=""/>
        <dsp:cNvSpPr/>
      </dsp:nvSpPr>
      <dsp:spPr>
        <a:xfrm>
          <a:off x="0" y="787"/>
          <a:ext cx="2664295" cy="539433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KAM</a:t>
          </a:r>
          <a:endParaRPr lang="cs-CZ" sz="3600" b="1" kern="1200" dirty="0"/>
        </a:p>
      </dsp:txBody>
      <dsp:txXfrm>
        <a:off x="26333" y="27120"/>
        <a:ext cx="2611629" cy="486767"/>
      </dsp:txXfrm>
    </dsp:sp>
    <dsp:sp modelId="{39EE324C-D433-4EAA-AA42-54B8075A4DD5}">
      <dsp:nvSpPr>
        <dsp:cNvPr id="0" name=""/>
        <dsp:cNvSpPr/>
      </dsp:nvSpPr>
      <dsp:spPr>
        <a:xfrm>
          <a:off x="0" y="549380"/>
          <a:ext cx="2664295" cy="53943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JAK	</a:t>
          </a:r>
          <a:endParaRPr lang="cs-CZ" sz="3600" b="1" kern="1200" dirty="0"/>
        </a:p>
      </dsp:txBody>
      <dsp:txXfrm>
        <a:off x="26333" y="575713"/>
        <a:ext cx="2611629" cy="486767"/>
      </dsp:txXfrm>
    </dsp:sp>
    <dsp:sp modelId="{08362B01-FE9C-478A-BC72-8307D6EA9B41}">
      <dsp:nvSpPr>
        <dsp:cNvPr id="0" name=""/>
        <dsp:cNvSpPr/>
      </dsp:nvSpPr>
      <dsp:spPr>
        <a:xfrm>
          <a:off x="0" y="1097786"/>
          <a:ext cx="2664295" cy="53943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KDY	</a:t>
          </a:r>
          <a:endParaRPr lang="cs-CZ" sz="3600" b="1" kern="1200" dirty="0"/>
        </a:p>
      </dsp:txBody>
      <dsp:txXfrm>
        <a:off x="26333" y="1124119"/>
        <a:ext cx="2611629" cy="486767"/>
      </dsp:txXfrm>
    </dsp:sp>
    <dsp:sp modelId="{38774BCC-5805-47CB-86AC-2F1E311E25FC}">
      <dsp:nvSpPr>
        <dsp:cNvPr id="0" name=""/>
        <dsp:cNvSpPr/>
      </dsp:nvSpPr>
      <dsp:spPr>
        <a:xfrm>
          <a:off x="0" y="1646192"/>
          <a:ext cx="2664295" cy="53943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   KDE</a:t>
          </a:r>
          <a:endParaRPr lang="cs-CZ" sz="3600" b="1" kern="1200" dirty="0"/>
        </a:p>
      </dsp:txBody>
      <dsp:txXfrm>
        <a:off x="26333" y="1672525"/>
        <a:ext cx="2611629" cy="486767"/>
      </dsp:txXfrm>
    </dsp:sp>
    <dsp:sp modelId="{F8DAD308-69FF-46A9-9BF2-4495FFB6AABE}">
      <dsp:nvSpPr>
        <dsp:cNvPr id="0" name=""/>
        <dsp:cNvSpPr/>
      </dsp:nvSpPr>
      <dsp:spPr>
        <a:xfrm>
          <a:off x="0" y="2197228"/>
          <a:ext cx="2664295" cy="53943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 ODKUD</a:t>
          </a:r>
          <a:endParaRPr lang="cs-CZ" sz="3600" b="1" kern="1200" dirty="0"/>
        </a:p>
      </dsp:txBody>
      <dsp:txXfrm>
        <a:off x="26333" y="2223561"/>
        <a:ext cx="2611629" cy="486767"/>
      </dsp:txXfrm>
    </dsp:sp>
    <dsp:sp modelId="{33C05AC3-FE5E-400A-B1BB-1FDBF0D870DB}">
      <dsp:nvSpPr>
        <dsp:cNvPr id="0" name=""/>
        <dsp:cNvSpPr/>
      </dsp:nvSpPr>
      <dsp:spPr>
        <a:xfrm>
          <a:off x="0" y="2743003"/>
          <a:ext cx="2664295" cy="53943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   KDO  </a:t>
          </a:r>
          <a:endParaRPr lang="cs-CZ" sz="3600" b="1" kern="1200" dirty="0"/>
        </a:p>
      </dsp:txBody>
      <dsp:txXfrm>
        <a:off x="26333" y="2769336"/>
        <a:ext cx="2611629" cy="486767"/>
      </dsp:txXfrm>
    </dsp:sp>
    <dsp:sp modelId="{4297C5A6-1B49-469D-B41C-D65B0F0C3EEE}">
      <dsp:nvSpPr>
        <dsp:cNvPr id="0" name=""/>
        <dsp:cNvSpPr/>
      </dsp:nvSpPr>
      <dsp:spPr>
        <a:xfrm>
          <a:off x="0" y="3291409"/>
          <a:ext cx="2664295" cy="53943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/>
            <a:t>       CO</a:t>
          </a:r>
          <a:endParaRPr lang="cs-CZ" sz="3600" b="1" kern="1200" dirty="0"/>
        </a:p>
      </dsp:txBody>
      <dsp:txXfrm>
        <a:off x="26333" y="3317742"/>
        <a:ext cx="2611629" cy="486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ED676-FE15-4BB5-8663-6F46888F520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E1DAD-91DB-4FE4-9879-544421D34B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3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032E5-24F2-465C-A351-DC39272C838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7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032E5-24F2-465C-A351-DC39272C838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7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032E5-24F2-465C-A351-DC39272C838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7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E1DAD-91DB-4FE4-9879-544421D34BB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9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E1DAD-91DB-4FE4-9879-544421D34BB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009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79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54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5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6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52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8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47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54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68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22D2C-F5A5-4673-B259-1AC4D8B89AE1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2E9B0-179C-4984-8E7E-B30BBF5EC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11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7030A0"/>
                </a:solidFill>
              </a:rPr>
              <a:t>DIE ADRESSE</a:t>
            </a:r>
            <a:endParaRPr lang="cs-CZ" sz="6000" b="1" dirty="0">
              <a:solidFill>
                <a:srgbClr val="7030A0"/>
              </a:solidFill>
            </a:endParaRPr>
          </a:p>
        </p:txBody>
      </p:sp>
      <p:sp>
        <p:nvSpPr>
          <p:cNvPr id="4" name="Zaoblený obdélníkový popisek 3"/>
          <p:cNvSpPr/>
          <p:nvPr/>
        </p:nvSpPr>
        <p:spPr>
          <a:xfrm>
            <a:off x="601995" y="2204864"/>
            <a:ext cx="6048672" cy="2016224"/>
          </a:xfrm>
          <a:prstGeom prst="wedgeRoundRectCallout">
            <a:avLst>
              <a:gd name="adj1" fmla="val -351"/>
              <a:gd name="adj2" fmla="val 8018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r>
              <a:rPr lang="cs-CZ" sz="4400" dirty="0" smtClean="0">
                <a:solidFill>
                  <a:srgbClr val="00B0F0"/>
                </a:solidFill>
              </a:rPr>
              <a:t>      </a:t>
            </a:r>
            <a:r>
              <a:rPr lang="cs-CZ" sz="4400" b="1" dirty="0" smtClean="0">
                <a:solidFill>
                  <a:srgbClr val="00B0F0"/>
                </a:solidFill>
              </a:rPr>
              <a:t>Hynaisova </a:t>
            </a:r>
            <a:r>
              <a:rPr lang="cs-CZ" sz="4400" b="1" dirty="0" err="1" smtClean="0">
                <a:solidFill>
                  <a:srgbClr val="00B0F0"/>
                </a:solidFill>
              </a:rPr>
              <a:t>Straße</a:t>
            </a:r>
            <a:r>
              <a:rPr lang="cs-CZ" sz="4400" b="1" dirty="0" smtClean="0">
                <a:solidFill>
                  <a:srgbClr val="00B0F0"/>
                </a:solidFill>
              </a:rPr>
              <a:t> 48</a:t>
            </a:r>
          </a:p>
          <a:p>
            <a:r>
              <a:rPr lang="cs-CZ" sz="4400" b="1" dirty="0" smtClean="0">
                <a:solidFill>
                  <a:srgbClr val="00B0F0"/>
                </a:solidFill>
              </a:rPr>
              <a:t>      779 00 </a:t>
            </a:r>
            <a:r>
              <a:rPr lang="cs-CZ" sz="4400" b="1" dirty="0" err="1" smtClean="0">
                <a:solidFill>
                  <a:srgbClr val="00B0F0"/>
                </a:solidFill>
              </a:rPr>
              <a:t>Olmütz</a:t>
            </a:r>
            <a:endParaRPr lang="cs-CZ" sz="4400" b="1" dirty="0" smtClean="0">
              <a:solidFill>
                <a:srgbClr val="00B0F0"/>
              </a:solidFill>
            </a:endParaRPr>
          </a:p>
          <a:p>
            <a:endParaRPr lang="cs-CZ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755576" y="5301208"/>
            <a:ext cx="3312368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rgbClr val="00CC00"/>
                </a:solidFill>
              </a:rPr>
              <a:t>PLZ</a:t>
            </a:r>
            <a:endParaRPr lang="cs-CZ" sz="5400" b="1" dirty="0">
              <a:solidFill>
                <a:srgbClr val="00CC00"/>
              </a:solidFill>
            </a:endParaRPr>
          </a:p>
        </p:txBody>
      </p:sp>
      <p:sp>
        <p:nvSpPr>
          <p:cNvPr id="5" name="Šipka nahoru 4"/>
          <p:cNvSpPr/>
          <p:nvPr/>
        </p:nvSpPr>
        <p:spPr>
          <a:xfrm>
            <a:off x="1981815" y="3830704"/>
            <a:ext cx="792088" cy="1368152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áček 5"/>
          <p:cNvSpPr/>
          <p:nvPr/>
        </p:nvSpPr>
        <p:spPr>
          <a:xfrm>
            <a:off x="4499992" y="4293096"/>
            <a:ext cx="3960440" cy="1728192"/>
          </a:xfrm>
          <a:prstGeom prst="cloudCallout">
            <a:avLst>
              <a:gd name="adj1" fmla="val -48278"/>
              <a:gd name="adj2" fmla="val 8298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Wie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ist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deine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Adresse</a:t>
            </a:r>
            <a:r>
              <a:rPr lang="cs-CZ" sz="3200" b="1" dirty="0" smtClean="0">
                <a:solidFill>
                  <a:srgbClr val="E317A9"/>
                </a:solidFill>
              </a:rPr>
              <a:t>?</a:t>
            </a:r>
            <a:endParaRPr lang="cs-CZ" sz="3200" b="1" dirty="0">
              <a:solidFill>
                <a:srgbClr val="E317A9"/>
              </a:solidFill>
            </a:endParaRPr>
          </a:p>
        </p:txBody>
      </p:sp>
      <p:pic>
        <p:nvPicPr>
          <p:cNvPr id="5122" name="Picture 2" descr="C:\Users\Jechova\AppData\Local\Microsoft\Windows\Temporary Internet Files\Content.IE5\2WD72609\MM90028285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296" y="476672"/>
            <a:ext cx="1150144" cy="103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Jechova\AppData\Local\Microsoft\Windows\Temporary Internet Files\Content.IE5\2WD72609\MM90028285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95" y="448872"/>
            <a:ext cx="1150144" cy="103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Jechova\AppData\Local\Microsoft\Windows\Temporary Internet Files\Content.IE5\004Y94IT\MC9004326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6" y="1815614"/>
            <a:ext cx="1397361" cy="139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Jechova\AppData\Local\Microsoft\Windows\Temporary Internet Files\Content.IE5\SPAA2J0A\MC900303949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1521353"/>
            <a:ext cx="2354344" cy="248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5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229200"/>
            <a:ext cx="8229600" cy="14401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 </a:t>
            </a:r>
            <a:r>
              <a:rPr lang="cs-CZ" b="1" dirty="0" smtClean="0">
                <a:solidFill>
                  <a:srgbClr val="7030A0"/>
                </a:solidFill>
              </a:rPr>
              <a:t>     DIE GRUNDINFORMATIONEN</a:t>
            </a:r>
            <a:br>
              <a:rPr lang="cs-CZ" b="1" dirty="0" smtClean="0">
                <a:solidFill>
                  <a:srgbClr val="7030A0"/>
                </a:solidFill>
              </a:rPr>
            </a:br>
            <a:r>
              <a:rPr lang="cs-CZ" b="1" dirty="0" smtClean="0">
                <a:solidFill>
                  <a:srgbClr val="7030A0"/>
                </a:solidFill>
              </a:rPr>
              <a:t>     ÜBER MICH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Jechova\AppData\Local\Microsoft\Windows\Temporary Internet Files\Content.IE5\004Y94IT\MC900442164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5013176"/>
            <a:ext cx="1660691" cy="16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Jechova\AppData\Local\Microsoft\Windows\Temporary Internet Files\Content.IE5\SPAA2J0A\MP90025546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05924"/>
            <a:ext cx="2808312" cy="36576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2483767" y="476673"/>
            <a:ext cx="2206037" cy="720079"/>
          </a:xfrm>
          <a:prstGeom prst="wedgeRoundRectCallout">
            <a:avLst>
              <a:gd name="adj1" fmla="val 163981"/>
              <a:gd name="adj2" fmla="val 159059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B0F0"/>
                </a:solidFill>
              </a:rPr>
              <a:t>Name</a:t>
            </a:r>
            <a:endParaRPr lang="cs-CZ" sz="3200" b="1" dirty="0">
              <a:solidFill>
                <a:srgbClr val="00B0F0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2121823" y="1340768"/>
            <a:ext cx="2628292" cy="720081"/>
          </a:xfrm>
          <a:prstGeom prst="wedgeRoundRectCallout">
            <a:avLst>
              <a:gd name="adj1" fmla="val 146376"/>
              <a:gd name="adj2" fmla="val 5137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Adresse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1763688" y="3356992"/>
            <a:ext cx="2928370" cy="792088"/>
          </a:xfrm>
          <a:prstGeom prst="wedgeRoundRectCallout">
            <a:avLst>
              <a:gd name="adj1" fmla="val 139155"/>
              <a:gd name="adj2" fmla="val -18860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Handynummer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2213349" y="2276872"/>
            <a:ext cx="2628292" cy="853209"/>
          </a:xfrm>
          <a:prstGeom prst="wedgeRoundRectCallout">
            <a:avLst>
              <a:gd name="adj1" fmla="val 141406"/>
              <a:gd name="adj2" fmla="val -6529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CC00"/>
                </a:solidFill>
              </a:rPr>
              <a:t>Wohnort</a:t>
            </a:r>
            <a:endParaRPr lang="cs-CZ" sz="3200" b="1" dirty="0">
              <a:solidFill>
                <a:srgbClr val="00CC00"/>
              </a:solidFill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1840202" y="4302875"/>
            <a:ext cx="3163845" cy="720079"/>
          </a:xfrm>
          <a:prstGeom prst="wedgeRoundRectCallout">
            <a:avLst>
              <a:gd name="adj1" fmla="val 124340"/>
              <a:gd name="adj2" fmla="val -33276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3200" b="1" dirty="0" err="1">
                <a:solidFill>
                  <a:srgbClr val="0070C0"/>
                </a:solidFill>
              </a:rPr>
              <a:t>E-Mail-Adresse</a:t>
            </a:r>
            <a:r>
              <a:rPr lang="cs-CZ" sz="3200" b="1" dirty="0">
                <a:solidFill>
                  <a:srgbClr val="0070C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3422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DAS FORMULAR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551" y="1709158"/>
            <a:ext cx="8136904" cy="488819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699792" y="1916832"/>
            <a:ext cx="5758948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699792" y="2420888"/>
            <a:ext cx="5758946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699793" y="3653374"/>
            <a:ext cx="309634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699794" y="4221088"/>
            <a:ext cx="5758946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s odříznutým a zakulaceným jedním rohem 9"/>
          <p:cNvSpPr/>
          <p:nvPr/>
        </p:nvSpPr>
        <p:spPr>
          <a:xfrm>
            <a:off x="611560" y="1844824"/>
            <a:ext cx="1800200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Vorname</a:t>
            </a:r>
            <a:r>
              <a:rPr lang="cs-CZ" sz="2000" b="1" dirty="0" smtClean="0">
                <a:solidFill>
                  <a:schemeClr val="tx1"/>
                </a:solidFill>
              </a:rPr>
              <a:t>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1" name="Obdélník s odříznutým a zakulaceným jedním rohem 10"/>
          <p:cNvSpPr/>
          <p:nvPr/>
        </p:nvSpPr>
        <p:spPr>
          <a:xfrm>
            <a:off x="2679762" y="2989447"/>
            <a:ext cx="1800200" cy="504056"/>
          </a:xfrm>
          <a:prstGeom prst="snip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Adresse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2" name="Obdélník s odříznutým a zakulaceným jedním rohem 11"/>
          <p:cNvSpPr/>
          <p:nvPr/>
        </p:nvSpPr>
        <p:spPr>
          <a:xfrm>
            <a:off x="611560" y="2420888"/>
            <a:ext cx="1872208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Familienname</a:t>
            </a:r>
            <a:r>
              <a:rPr lang="cs-CZ" sz="2000" b="1" dirty="0" smtClean="0">
                <a:solidFill>
                  <a:schemeClr val="tx1"/>
                </a:solidFill>
              </a:rPr>
              <a:t>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3" name="Obdélník s odříznutým a zakulaceným jedním rohem 12"/>
          <p:cNvSpPr/>
          <p:nvPr/>
        </p:nvSpPr>
        <p:spPr>
          <a:xfrm>
            <a:off x="630153" y="3573016"/>
            <a:ext cx="1872208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Straße</a:t>
            </a:r>
            <a:r>
              <a:rPr lang="cs-CZ" sz="2000" b="1" dirty="0" smtClean="0">
                <a:solidFill>
                  <a:schemeClr val="tx1"/>
                </a:solidFill>
              </a:rPr>
              <a:t>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4" name="Obdélník s odříznutým a zakulaceným jedním rohem 13"/>
          <p:cNvSpPr/>
          <p:nvPr/>
        </p:nvSpPr>
        <p:spPr>
          <a:xfrm>
            <a:off x="683568" y="4725144"/>
            <a:ext cx="1872208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Land: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679762" y="4797152"/>
            <a:ext cx="5778977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946570" y="3631851"/>
            <a:ext cx="1512168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s odříznutým a zakulaceným jedním rohem 16"/>
          <p:cNvSpPr/>
          <p:nvPr/>
        </p:nvSpPr>
        <p:spPr>
          <a:xfrm>
            <a:off x="5940152" y="3595847"/>
            <a:ext cx="872841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PLZ: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8" name="Obdélník s odříznutým a zakulaceným jedním rohem 17"/>
          <p:cNvSpPr/>
          <p:nvPr/>
        </p:nvSpPr>
        <p:spPr>
          <a:xfrm>
            <a:off x="647564" y="4149080"/>
            <a:ext cx="1872208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Wohnort</a:t>
            </a:r>
            <a:r>
              <a:rPr lang="cs-CZ" sz="2000" b="1" dirty="0" smtClean="0">
                <a:solidFill>
                  <a:schemeClr val="tx1"/>
                </a:solidFill>
              </a:rPr>
              <a:t>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9" name="Obdélník s odříznutým a zakulaceným jedním rohem 18"/>
          <p:cNvSpPr/>
          <p:nvPr/>
        </p:nvSpPr>
        <p:spPr>
          <a:xfrm>
            <a:off x="683568" y="5301208"/>
            <a:ext cx="2016224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</a:rPr>
              <a:t>Handynummer</a:t>
            </a:r>
            <a:r>
              <a:rPr lang="cs-CZ" sz="2000" b="1" dirty="0" smtClean="0">
                <a:solidFill>
                  <a:schemeClr val="tx1"/>
                </a:solidFill>
              </a:rPr>
              <a:t>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21" name="Obdélník s odříznutým a zakulaceným jedním rohem 20"/>
          <p:cNvSpPr/>
          <p:nvPr/>
        </p:nvSpPr>
        <p:spPr>
          <a:xfrm>
            <a:off x="683570" y="5957664"/>
            <a:ext cx="1996192" cy="504056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000" b="1" dirty="0" err="1" smtClean="0">
                <a:solidFill>
                  <a:schemeClr val="tx1"/>
                </a:solidFill>
              </a:rPr>
              <a:t>E-Mail-Adresse</a:t>
            </a:r>
            <a:r>
              <a:rPr lang="cs-CZ" sz="2000" b="1" dirty="0" smtClean="0">
                <a:solidFill>
                  <a:schemeClr val="tx1"/>
                </a:solidFill>
              </a:rPr>
              <a:t>: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131840" y="5361379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707904" y="5361379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283968" y="5361379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860032" y="5361378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5436096" y="5361377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012160" y="5361376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588224" y="5361379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164288" y="5361375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740352" y="5361379"/>
            <a:ext cx="504056" cy="4438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843808" y="6008779"/>
            <a:ext cx="5614932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Jechova\AppData\Local\Microsoft\Windows\Temporary Internet Files\Content.IE5\94Q7K3JI\MC90043482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18" y="375314"/>
            <a:ext cx="1036484" cy="103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echova\AppData\Local\Microsoft\Windows\Temporary Internet Files\Content.IE5\004Y94IT\MC90025151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82676"/>
            <a:ext cx="1078428" cy="112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17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altLang="cs-CZ" b="1" dirty="0" smtClean="0">
                <a:solidFill>
                  <a:srgbClr val="FF6699"/>
                </a:solidFill>
              </a:rPr>
              <a:t>ICH ÜBER MICH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69509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Hallo</a:t>
            </a:r>
            <a:r>
              <a:rPr lang="cs-CZ" altLang="cs-CZ" sz="2800" dirty="0" smtClean="0">
                <a:solidFill>
                  <a:srgbClr val="0070C0"/>
                </a:solidFill>
              </a:rPr>
              <a:t>!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hei</a:t>
            </a:r>
            <a:r>
              <a:rPr lang="en-US" altLang="cs-CZ" sz="2800" dirty="0" smtClean="0">
                <a:solidFill>
                  <a:srgbClr val="0070C0"/>
                </a:solidFill>
              </a:rPr>
              <a:t>ß</a:t>
            </a:r>
            <a:r>
              <a:rPr lang="cs-CZ" altLang="cs-CZ" sz="2800" dirty="0" smtClean="0">
                <a:solidFill>
                  <a:srgbClr val="0070C0"/>
                </a:solidFill>
              </a:rPr>
              <a:t>e Marika.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bin 13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Jahre</a:t>
            </a:r>
            <a:r>
              <a:rPr lang="cs-CZ" altLang="cs-CZ" sz="2800" dirty="0" smtClean="0">
                <a:solidFill>
                  <a:srgbClr val="0070C0"/>
                </a:solidFill>
              </a:rPr>
              <a:t> alt. 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komme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aus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Tschechien</a:t>
            </a:r>
            <a:r>
              <a:rPr lang="cs-CZ" altLang="cs-CZ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wohne</a:t>
            </a:r>
            <a:r>
              <a:rPr lang="cs-CZ" altLang="cs-CZ" sz="2800" dirty="0">
                <a:solidFill>
                  <a:srgbClr val="0070C0"/>
                </a:solidFill>
              </a:rPr>
              <a:t> </a:t>
            </a:r>
            <a:r>
              <a:rPr lang="cs-CZ" altLang="cs-CZ" sz="2800" dirty="0" smtClean="0">
                <a:solidFill>
                  <a:srgbClr val="0070C0"/>
                </a:solidFill>
              </a:rPr>
              <a:t>in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Olmütz</a:t>
            </a:r>
            <a:r>
              <a:rPr lang="cs-CZ" altLang="cs-CZ" sz="2800" dirty="0" smtClean="0">
                <a:solidFill>
                  <a:srgbClr val="0070C0"/>
                </a:solidFill>
              </a:rPr>
              <a:t>. 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Meine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Adresse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ist</a:t>
            </a:r>
            <a:r>
              <a:rPr lang="cs-CZ" altLang="cs-CZ" sz="2800" dirty="0" smtClean="0">
                <a:solidFill>
                  <a:srgbClr val="0070C0"/>
                </a:solidFill>
              </a:rPr>
              <a:t> Dvořákova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Straße</a:t>
            </a:r>
            <a:r>
              <a:rPr lang="cs-CZ" altLang="cs-CZ" sz="2800" dirty="0" smtClean="0">
                <a:solidFill>
                  <a:srgbClr val="0070C0"/>
                </a:solidFill>
              </a:rPr>
              <a:t> 18.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mag</a:t>
            </a:r>
            <a:r>
              <a:rPr lang="cs-CZ" altLang="cs-CZ" sz="2800" dirty="0" smtClean="0">
                <a:solidFill>
                  <a:srgbClr val="0070C0"/>
                </a:solidFill>
              </a:rPr>
              <a:t> Pizza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und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Schokolade</a:t>
            </a:r>
            <a:r>
              <a:rPr lang="cs-CZ" altLang="cs-CZ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Meine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Handynummer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ist</a:t>
            </a:r>
            <a:r>
              <a:rPr lang="cs-CZ" altLang="cs-CZ" sz="2800" dirty="0" smtClean="0">
                <a:solidFill>
                  <a:srgbClr val="0070C0"/>
                </a:solidFill>
              </a:rPr>
              <a:t> 602 25 93 01.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Meine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Lieblingsfarbe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ist</a:t>
            </a:r>
            <a:r>
              <a:rPr lang="cs-CZ" altLang="cs-CZ" sz="2800" dirty="0" smtClean="0">
                <a:solidFill>
                  <a:srgbClr val="0070C0"/>
                </a:solidFill>
              </a:rPr>
              <a:t> lila.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Das</a:t>
            </a:r>
            <a:r>
              <a:rPr lang="cs-CZ" altLang="cs-CZ" sz="2800" dirty="0" smtClean="0">
                <a:solidFill>
                  <a:srgbClr val="0070C0"/>
                </a:solidFill>
              </a:rPr>
              <a:t> bin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!</a:t>
            </a:r>
            <a:endParaRPr lang="en-US" altLang="cs-CZ" sz="2800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Jechova\AppData\Local\Microsoft\Windows\Temporary Internet Files\Content.IE5\2WD72609\MP9004225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00808"/>
            <a:ext cx="2304256" cy="230425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Jechova\AppData\Local\Microsoft\Windows\Temporary Internet Files\Content.IE5\94Q7K3JI\MC90044065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2357596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Jechova\AppData\Local\Microsoft\Windows\Temporary Internet Files\Content.IE5\2WD72609\MC9004135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5957"/>
            <a:ext cx="1518149" cy="131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40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altLang="cs-CZ" b="1" dirty="0" smtClean="0">
                <a:solidFill>
                  <a:srgbClr val="FF6699"/>
                </a:solidFill>
              </a:rPr>
              <a:t>ICH ÜBER MICH - ERGÄNZE!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669509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Hallo</a:t>
            </a:r>
            <a:r>
              <a:rPr lang="cs-CZ" altLang="cs-CZ" sz="2800" dirty="0" smtClean="0">
                <a:solidFill>
                  <a:srgbClr val="0070C0"/>
                </a:solidFill>
              </a:rPr>
              <a:t>!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hei</a:t>
            </a:r>
            <a:r>
              <a:rPr lang="en-US" altLang="cs-CZ" sz="2800" dirty="0" smtClean="0">
                <a:solidFill>
                  <a:srgbClr val="0070C0"/>
                </a:solidFill>
              </a:rPr>
              <a:t>ß</a:t>
            </a:r>
            <a:r>
              <a:rPr lang="cs-CZ" altLang="cs-CZ" sz="2800" dirty="0" smtClean="0">
                <a:solidFill>
                  <a:srgbClr val="0070C0"/>
                </a:solidFill>
              </a:rPr>
              <a:t>e Marika.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bin 13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Jahre</a:t>
            </a:r>
            <a:r>
              <a:rPr lang="cs-CZ" altLang="cs-CZ" sz="2800" dirty="0" smtClean="0">
                <a:solidFill>
                  <a:srgbClr val="0070C0"/>
                </a:solidFill>
              </a:rPr>
              <a:t> alt. 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komme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aus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Tschechien</a:t>
            </a:r>
            <a:r>
              <a:rPr lang="cs-CZ" altLang="cs-CZ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wohne</a:t>
            </a:r>
            <a:r>
              <a:rPr lang="cs-CZ" altLang="cs-CZ" sz="2800" dirty="0">
                <a:solidFill>
                  <a:srgbClr val="0070C0"/>
                </a:solidFill>
              </a:rPr>
              <a:t> </a:t>
            </a:r>
            <a:r>
              <a:rPr lang="cs-CZ" altLang="cs-CZ" sz="2800" dirty="0" smtClean="0">
                <a:solidFill>
                  <a:srgbClr val="0070C0"/>
                </a:solidFill>
              </a:rPr>
              <a:t>in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Olmütz</a:t>
            </a:r>
            <a:r>
              <a:rPr lang="cs-CZ" altLang="cs-CZ" sz="2800" dirty="0" smtClean="0">
                <a:solidFill>
                  <a:srgbClr val="0070C0"/>
                </a:solidFill>
              </a:rPr>
              <a:t>. 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Meine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Adresse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ist</a:t>
            </a:r>
            <a:r>
              <a:rPr lang="cs-CZ" altLang="cs-CZ" sz="2800" dirty="0" smtClean="0">
                <a:solidFill>
                  <a:srgbClr val="0070C0"/>
                </a:solidFill>
              </a:rPr>
              <a:t> Dvořákova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Straße</a:t>
            </a:r>
            <a:r>
              <a:rPr lang="cs-CZ" altLang="cs-CZ" sz="2800" dirty="0" smtClean="0">
                <a:solidFill>
                  <a:srgbClr val="0070C0"/>
                </a:solidFill>
              </a:rPr>
              <a:t> 18.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mag</a:t>
            </a:r>
            <a:r>
              <a:rPr lang="cs-CZ" altLang="cs-CZ" sz="2800" dirty="0" smtClean="0">
                <a:solidFill>
                  <a:srgbClr val="0070C0"/>
                </a:solidFill>
              </a:rPr>
              <a:t> Pizza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und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Schokolade</a:t>
            </a:r>
            <a:r>
              <a:rPr lang="cs-CZ" altLang="cs-CZ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Meine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Handynummer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ist</a:t>
            </a:r>
            <a:r>
              <a:rPr lang="cs-CZ" altLang="cs-CZ" sz="2800" dirty="0" smtClean="0">
                <a:solidFill>
                  <a:srgbClr val="0070C0"/>
                </a:solidFill>
              </a:rPr>
              <a:t> 602 25 93 01.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Meine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Lieblingsfarbe</a:t>
            </a:r>
            <a:r>
              <a:rPr lang="cs-CZ" altLang="cs-CZ" sz="2800" dirty="0" smtClean="0">
                <a:solidFill>
                  <a:srgbClr val="0070C0"/>
                </a:solidFill>
              </a:rPr>
              <a:t>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ist</a:t>
            </a:r>
            <a:r>
              <a:rPr lang="cs-CZ" altLang="cs-CZ" sz="2800" dirty="0" smtClean="0">
                <a:solidFill>
                  <a:srgbClr val="0070C0"/>
                </a:solidFill>
              </a:rPr>
              <a:t> lila.</a:t>
            </a:r>
          </a:p>
          <a:p>
            <a:pPr marL="0" indent="0" eaLnBrk="1" hangingPunct="1">
              <a:buFontTx/>
              <a:buNone/>
            </a:pPr>
            <a:r>
              <a:rPr lang="cs-CZ" altLang="cs-CZ" sz="2800" dirty="0" err="1" smtClean="0">
                <a:solidFill>
                  <a:srgbClr val="0070C0"/>
                </a:solidFill>
              </a:rPr>
              <a:t>Das</a:t>
            </a:r>
            <a:r>
              <a:rPr lang="cs-CZ" altLang="cs-CZ" sz="2800" dirty="0" smtClean="0">
                <a:solidFill>
                  <a:srgbClr val="0070C0"/>
                </a:solidFill>
              </a:rPr>
              <a:t> bin </a:t>
            </a:r>
            <a:r>
              <a:rPr lang="cs-CZ" altLang="cs-CZ" sz="2800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dirty="0" smtClean="0">
                <a:solidFill>
                  <a:srgbClr val="0070C0"/>
                </a:solidFill>
              </a:rPr>
              <a:t>!</a:t>
            </a:r>
            <a:endParaRPr lang="en-US" altLang="cs-CZ" sz="2800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Jechova\AppData\Local\Microsoft\Windows\Temporary Internet Files\Content.IE5\2WD72609\MP9004225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00808"/>
            <a:ext cx="2304256" cy="230425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Jechova\AppData\Local\Microsoft\Windows\Temporary Internet Files\Content.IE5\94Q7K3JI\MC90044065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2357596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Jechova\AppData\Local\Microsoft\Windows\Temporary Internet Files\Content.IE5\2WD72609\MC9004135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17" y="173664"/>
            <a:ext cx="1260489" cy="131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s jedním zakulaceným rohem 1"/>
          <p:cNvSpPr/>
          <p:nvPr/>
        </p:nvSpPr>
        <p:spPr>
          <a:xfrm>
            <a:off x="827584" y="2132856"/>
            <a:ext cx="864096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s jedním zakulaceným rohem 7"/>
          <p:cNvSpPr/>
          <p:nvPr/>
        </p:nvSpPr>
        <p:spPr>
          <a:xfrm>
            <a:off x="827584" y="3670706"/>
            <a:ext cx="1080120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s jedním zakulaceným rohem 8"/>
          <p:cNvSpPr/>
          <p:nvPr/>
        </p:nvSpPr>
        <p:spPr>
          <a:xfrm>
            <a:off x="1331640" y="4149080"/>
            <a:ext cx="1194330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s jedním zakulaceným rohem 9"/>
          <p:cNvSpPr/>
          <p:nvPr/>
        </p:nvSpPr>
        <p:spPr>
          <a:xfrm>
            <a:off x="366983" y="5229200"/>
            <a:ext cx="921201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1331640" y="5733256"/>
            <a:ext cx="2066044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s jedním zakulaceným rohem 11"/>
          <p:cNvSpPr/>
          <p:nvPr/>
        </p:nvSpPr>
        <p:spPr>
          <a:xfrm>
            <a:off x="2627784" y="3140968"/>
            <a:ext cx="1656184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s jedním zakulaceným rohem 12"/>
          <p:cNvSpPr/>
          <p:nvPr/>
        </p:nvSpPr>
        <p:spPr>
          <a:xfrm>
            <a:off x="1403648" y="6243409"/>
            <a:ext cx="515969" cy="360040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7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E317A9"/>
                </a:solidFill>
              </a:rPr>
              <a:t>DER DIALOG</a:t>
            </a:r>
            <a:endParaRPr lang="cs-CZ" b="1" dirty="0">
              <a:solidFill>
                <a:srgbClr val="E317A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>
                <a:solidFill>
                  <a:srgbClr val="0070C0"/>
                </a:solidFill>
              </a:rPr>
              <a:t>Peter:    </a:t>
            </a:r>
            <a:r>
              <a:rPr lang="cs-CZ" b="1" dirty="0" err="1" smtClean="0">
                <a:solidFill>
                  <a:srgbClr val="0070C0"/>
                </a:solidFill>
              </a:rPr>
              <a:t>Ich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heiße</a:t>
            </a:r>
            <a:r>
              <a:rPr lang="cs-CZ" b="1" dirty="0" smtClean="0">
                <a:solidFill>
                  <a:srgbClr val="0070C0"/>
                </a:solidFill>
              </a:rPr>
              <a:t> Peter Jung.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7030A0"/>
                </a:solidFill>
              </a:rPr>
              <a:t>Martin: </a:t>
            </a:r>
            <a:r>
              <a:rPr lang="cs-CZ" b="1" dirty="0" err="1" smtClean="0">
                <a:solidFill>
                  <a:srgbClr val="7030A0"/>
                </a:solidFill>
              </a:rPr>
              <a:t>Ich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heiße</a:t>
            </a:r>
            <a:r>
              <a:rPr lang="cs-CZ" b="1" dirty="0" smtClean="0">
                <a:solidFill>
                  <a:srgbClr val="7030A0"/>
                </a:solidFill>
              </a:rPr>
              <a:t> Martin Schwarz.</a:t>
            </a:r>
          </a:p>
          <a:p>
            <a:pPr marL="0" indent="0">
              <a:buNone/>
              <a:tabLst>
                <a:tab pos="1262063" algn="l"/>
              </a:tabLst>
            </a:pPr>
            <a:r>
              <a:rPr lang="cs-CZ" b="1" dirty="0">
                <a:solidFill>
                  <a:srgbClr val="7030A0"/>
                </a:solidFill>
              </a:rPr>
              <a:t>	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Ich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komme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aus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Deutschland</a:t>
            </a:r>
            <a:r>
              <a:rPr lang="cs-CZ" b="1" dirty="0" smtClean="0">
                <a:solidFill>
                  <a:srgbClr val="7030A0"/>
                </a:solidFill>
              </a:rPr>
              <a:t>, </a:t>
            </a:r>
            <a:r>
              <a:rPr lang="cs-CZ" b="1" dirty="0" err="1" smtClean="0">
                <a:solidFill>
                  <a:srgbClr val="7030A0"/>
                </a:solidFill>
              </a:rPr>
              <a:t>aus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Köln</a:t>
            </a:r>
            <a:r>
              <a:rPr lang="cs-CZ" b="1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  <a:tabLst>
                <a:tab pos="1262063" algn="l"/>
              </a:tabLst>
            </a:pPr>
            <a:r>
              <a:rPr lang="cs-CZ" b="1" dirty="0">
                <a:solidFill>
                  <a:srgbClr val="7030A0"/>
                </a:solidFill>
              </a:rPr>
              <a:t>	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Und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du</a:t>
            </a:r>
            <a:r>
              <a:rPr lang="cs-CZ" b="1" dirty="0" smtClean="0">
                <a:solidFill>
                  <a:srgbClr val="7030A0"/>
                </a:solidFill>
              </a:rPr>
              <a:t>?</a:t>
            </a:r>
          </a:p>
          <a:p>
            <a:pPr marL="0" indent="0">
              <a:buNone/>
              <a:tabLst>
                <a:tab pos="1262063" algn="l"/>
              </a:tabLst>
            </a:pPr>
            <a:r>
              <a:rPr lang="cs-CZ" b="1" i="1" dirty="0" smtClean="0">
                <a:solidFill>
                  <a:srgbClr val="0070C0"/>
                </a:solidFill>
              </a:rPr>
              <a:t>Peter:    </a:t>
            </a:r>
            <a:r>
              <a:rPr lang="cs-CZ" b="1" dirty="0" err="1" smtClean="0">
                <a:solidFill>
                  <a:srgbClr val="0070C0"/>
                </a:solidFill>
              </a:rPr>
              <a:t>Ich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komme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aus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Tschechien</a:t>
            </a:r>
            <a:r>
              <a:rPr lang="cs-CZ" b="1" dirty="0" smtClean="0">
                <a:solidFill>
                  <a:srgbClr val="0070C0"/>
                </a:solidFill>
              </a:rPr>
              <a:t>. </a:t>
            </a:r>
            <a:r>
              <a:rPr lang="cs-CZ" b="1" dirty="0" err="1" smtClean="0">
                <a:solidFill>
                  <a:srgbClr val="0070C0"/>
                </a:solidFill>
              </a:rPr>
              <a:t>Ich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wohne</a:t>
            </a:r>
            <a:r>
              <a:rPr lang="cs-CZ" b="1" dirty="0" smtClean="0">
                <a:solidFill>
                  <a:srgbClr val="0070C0"/>
                </a:solidFill>
              </a:rPr>
              <a:t>             	 in Brno. </a:t>
            </a:r>
            <a:r>
              <a:rPr lang="cs-CZ" b="1" dirty="0" err="1" smtClean="0">
                <a:solidFill>
                  <a:srgbClr val="0070C0"/>
                </a:solidFill>
              </a:rPr>
              <a:t>Und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wo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wohnst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du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hier</a:t>
            </a:r>
            <a:r>
              <a:rPr lang="cs-CZ" b="1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  <a:tabLst>
                <a:tab pos="1262063" algn="l"/>
              </a:tabLst>
            </a:pPr>
            <a:r>
              <a:rPr lang="cs-CZ" b="1" i="1" dirty="0" smtClean="0">
                <a:solidFill>
                  <a:srgbClr val="7030A0"/>
                </a:solidFill>
              </a:rPr>
              <a:t>Martin: </a:t>
            </a:r>
            <a:r>
              <a:rPr lang="cs-CZ" b="1" dirty="0" err="1" smtClean="0">
                <a:solidFill>
                  <a:srgbClr val="7030A0"/>
                </a:solidFill>
              </a:rPr>
              <a:t>Ich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wohne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im</a:t>
            </a:r>
            <a:r>
              <a:rPr lang="cs-CZ" b="1" dirty="0" smtClean="0">
                <a:solidFill>
                  <a:srgbClr val="7030A0"/>
                </a:solidFill>
              </a:rPr>
              <a:t> Hotel.</a:t>
            </a:r>
          </a:p>
          <a:p>
            <a:pPr marL="0" indent="0">
              <a:buNone/>
              <a:tabLst>
                <a:tab pos="1262063" algn="l"/>
              </a:tabLst>
            </a:pPr>
            <a:r>
              <a:rPr lang="cs-CZ" b="1" i="1" dirty="0" smtClean="0">
                <a:solidFill>
                  <a:srgbClr val="0070C0"/>
                </a:solidFill>
              </a:rPr>
              <a:t>Peter:    </a:t>
            </a:r>
            <a:r>
              <a:rPr lang="cs-CZ" b="1" dirty="0" smtClean="0">
                <a:solidFill>
                  <a:srgbClr val="0070C0"/>
                </a:solidFill>
              </a:rPr>
              <a:t>Ach so! Bis </a:t>
            </a:r>
            <a:r>
              <a:rPr lang="cs-CZ" b="1" dirty="0" err="1" smtClean="0">
                <a:solidFill>
                  <a:srgbClr val="0070C0"/>
                </a:solidFill>
              </a:rPr>
              <a:t>bald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  <a:tabLst>
                <a:tab pos="1262063" algn="l"/>
              </a:tabLst>
            </a:pPr>
            <a:r>
              <a:rPr lang="cs-CZ" b="1" i="1" dirty="0" smtClean="0">
                <a:solidFill>
                  <a:srgbClr val="7030A0"/>
                </a:solidFill>
              </a:rPr>
              <a:t>Martin: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Tschüs</a:t>
            </a:r>
            <a:r>
              <a:rPr lang="cs-CZ" b="1" dirty="0" smtClean="0">
                <a:solidFill>
                  <a:srgbClr val="7030A0"/>
                </a:solidFill>
              </a:rPr>
              <a:t>.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Jechova\AppData\Local\Microsoft\Windows\Temporary Internet Files\Content.IE5\004Y94IT\MC900304331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0364"/>
            <a:ext cx="1965805" cy="145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echova\AppData\Local\Microsoft\Windows\Temporary Internet Files\Content.IE5\2WD72609\MC900285466[1].w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013176"/>
            <a:ext cx="2137544" cy="147983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9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E317A9"/>
                </a:solidFill>
              </a:rPr>
              <a:t>W- FRAGEN</a:t>
            </a:r>
            <a:endParaRPr lang="cs-CZ" b="1" dirty="0">
              <a:solidFill>
                <a:srgbClr val="E317A9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1556792"/>
            <a:ext cx="7776864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Začínají na písmeno „W“.</a:t>
            </a:r>
            <a:endParaRPr lang="cs-CZ" sz="3200" dirty="0"/>
          </a:p>
        </p:txBody>
      </p:sp>
      <p:sp>
        <p:nvSpPr>
          <p:cNvPr id="3" name="Zaoblený obdélník 2"/>
          <p:cNvSpPr/>
          <p:nvPr/>
        </p:nvSpPr>
        <p:spPr>
          <a:xfrm>
            <a:off x="395536" y="2564904"/>
            <a:ext cx="2448272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66FF33"/>
                </a:solidFill>
              </a:rPr>
              <a:t>WER = KDO</a:t>
            </a:r>
            <a:endParaRPr lang="cs-CZ" sz="2800" b="1" dirty="0">
              <a:solidFill>
                <a:srgbClr val="66FF33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872609" y="4032562"/>
            <a:ext cx="2871935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E317A9"/>
                </a:solidFill>
              </a:rPr>
              <a:t>WOHER = ODKUD</a:t>
            </a:r>
            <a:endParaRPr lang="cs-CZ" sz="2800" b="1" dirty="0">
              <a:solidFill>
                <a:srgbClr val="E317A9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296272" y="2585301"/>
            <a:ext cx="2448272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7030A0"/>
                </a:solidFill>
              </a:rPr>
              <a:t>WAS = CO</a:t>
            </a:r>
            <a:endParaRPr lang="cs-CZ" sz="2800" b="1" dirty="0">
              <a:solidFill>
                <a:srgbClr val="7030A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255842" y="2585301"/>
            <a:ext cx="2664296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B0F0"/>
                </a:solidFill>
              </a:rPr>
              <a:t>WIE = JAK, JAKÝ</a:t>
            </a:r>
            <a:endParaRPr lang="cs-CZ" sz="2800" b="1" dirty="0">
              <a:solidFill>
                <a:srgbClr val="00B0F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987824" y="3789040"/>
            <a:ext cx="2448272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WOHIN = KAM</a:t>
            </a:r>
            <a:endParaRPr lang="cs-CZ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56180" y="5366929"/>
            <a:ext cx="295232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0070C0"/>
                </a:solidFill>
              </a:rPr>
              <a:t>WARUM = PROČ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927908" y="5313856"/>
            <a:ext cx="2448272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WANN = KDY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Jechova\AppData\Local\Microsoft\Windows\Temporary Internet Files\Content.IE5\SPAA2J0A\MC900053962[2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594" y="404664"/>
            <a:ext cx="102775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Jechova\AppData\Local\Microsoft\Windows\Temporary Internet Files\Content.IE5\SPAA2J0A\MC900053962[2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430" y="404664"/>
            <a:ext cx="102775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echova\AppData\Local\Microsoft\Windows\Temporary Internet Files\Content.IE5\94Q7K3JI\MM90025450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08021"/>
            <a:ext cx="1157975" cy="115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219862" y="4301480"/>
            <a:ext cx="244827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3399"/>
                </a:solidFill>
              </a:rPr>
              <a:t>WO = KDE</a:t>
            </a:r>
            <a:endParaRPr lang="cs-CZ" sz="2800" b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5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2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E317A9"/>
                </a:solidFill>
              </a:rPr>
              <a:t>W- FRAGEN - VERBINDE!</a:t>
            </a:r>
            <a:endParaRPr lang="cs-CZ" b="1" dirty="0">
              <a:solidFill>
                <a:srgbClr val="E317A9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93198876"/>
              </p:ext>
            </p:extLst>
          </p:nvPr>
        </p:nvGraphicFramePr>
        <p:xfrm>
          <a:off x="1115616" y="1988840"/>
          <a:ext cx="2664296" cy="3831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93773363"/>
              </p:ext>
            </p:extLst>
          </p:nvPr>
        </p:nvGraphicFramePr>
        <p:xfrm>
          <a:off x="4788024" y="1988840"/>
          <a:ext cx="2664296" cy="3831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>
            <a:off x="3779912" y="2276872"/>
            <a:ext cx="1008112" cy="2664296"/>
          </a:xfrm>
          <a:prstGeom prst="straightConnector1">
            <a:avLst/>
          </a:prstGeom>
          <a:ln w="44450">
            <a:solidFill>
              <a:srgbClr val="E317A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3779912" y="2276872"/>
            <a:ext cx="1008112" cy="3384376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2852936"/>
            <a:ext cx="1008112" cy="0"/>
          </a:xfrm>
          <a:prstGeom prst="straightConnector1">
            <a:avLst/>
          </a:prstGeom>
          <a:ln w="44450">
            <a:solidFill>
              <a:srgbClr val="66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12" y="3429000"/>
            <a:ext cx="1008112" cy="2232248"/>
          </a:xfrm>
          <a:prstGeom prst="straightConnector1">
            <a:avLst/>
          </a:prstGeom>
          <a:ln w="444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779912" y="3969060"/>
            <a:ext cx="1008112" cy="0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779912" y="3429000"/>
            <a:ext cx="1008112" cy="1116124"/>
          </a:xfrm>
          <a:prstGeom prst="straightConnector1">
            <a:avLst/>
          </a:prstGeom>
          <a:ln w="444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3779912" y="4545124"/>
            <a:ext cx="1008112" cy="540060"/>
          </a:xfrm>
          <a:prstGeom prst="straightConnector1">
            <a:avLst/>
          </a:prstGeom>
          <a:ln w="44450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Jechova\AppData\Local\Microsoft\Windows\Temporary Internet Files\Content.IE5\94Q7K3JI\MM900254500[1]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1535"/>
            <a:ext cx="1015877" cy="101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Jechova\AppData\Local\Microsoft\Windows\Temporary Internet Files\Content.IE5\94Q7K3JI\MM900254500[1]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777" y="332656"/>
            <a:ext cx="1043469" cy="104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37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50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E317A9"/>
                </a:solidFill>
              </a:rPr>
              <a:t>DIE FRAGEN</a:t>
            </a:r>
            <a:endParaRPr lang="cs-CZ" b="1" dirty="0">
              <a:solidFill>
                <a:srgbClr val="E317A9"/>
              </a:solidFill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432318" y="1303458"/>
            <a:ext cx="5579842" cy="855216"/>
          </a:xfrm>
          <a:prstGeom prst="wedgeRoundRectCallout">
            <a:avLst>
              <a:gd name="adj1" fmla="val -48641"/>
              <a:gd name="adj2" fmla="val 11564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cs-CZ" altLang="cs-CZ" sz="2800" b="1" dirty="0" err="1">
                <a:solidFill>
                  <a:srgbClr val="00B0F0"/>
                </a:solidFill>
              </a:rPr>
              <a:t>Wie</a:t>
            </a:r>
            <a:r>
              <a:rPr lang="cs-CZ" altLang="cs-CZ" sz="2800" b="1" dirty="0">
                <a:solidFill>
                  <a:srgbClr val="00B0F0"/>
                </a:solidFill>
              </a:rPr>
              <a:t> </a:t>
            </a:r>
            <a:r>
              <a:rPr lang="cs-CZ" altLang="cs-CZ" sz="2800" b="1" dirty="0" err="1">
                <a:solidFill>
                  <a:srgbClr val="00B0F0"/>
                </a:solidFill>
              </a:rPr>
              <a:t>hei</a:t>
            </a:r>
            <a:r>
              <a:rPr lang="en-US" altLang="cs-CZ" sz="2800" b="1" dirty="0">
                <a:solidFill>
                  <a:srgbClr val="00B0F0"/>
                </a:solidFill>
              </a:rPr>
              <a:t>ß</a:t>
            </a:r>
            <a:r>
              <a:rPr lang="cs-CZ" altLang="cs-CZ" sz="2800" b="1" dirty="0">
                <a:solidFill>
                  <a:srgbClr val="00B0F0"/>
                </a:solidFill>
              </a:rPr>
              <a:t>t </a:t>
            </a:r>
            <a:r>
              <a:rPr lang="cs-CZ" altLang="cs-CZ" sz="2800" b="1" dirty="0" err="1">
                <a:solidFill>
                  <a:srgbClr val="00B0F0"/>
                </a:solidFill>
              </a:rPr>
              <a:t>du</a:t>
            </a:r>
            <a:r>
              <a:rPr lang="cs-CZ" altLang="cs-CZ" sz="2800" b="1" dirty="0">
                <a:solidFill>
                  <a:srgbClr val="00B0F0"/>
                </a:solidFill>
              </a:rPr>
              <a:t>? </a:t>
            </a:r>
            <a:r>
              <a:rPr lang="cs-CZ" altLang="cs-CZ" sz="2800" b="1" dirty="0" smtClean="0">
                <a:solidFill>
                  <a:srgbClr val="00B0F0"/>
                </a:solidFill>
              </a:rPr>
              <a:t>   = </a:t>
            </a:r>
            <a:r>
              <a:rPr lang="cs-CZ" altLang="cs-CZ" sz="2800" b="1" dirty="0">
                <a:solidFill>
                  <a:srgbClr val="00B0F0"/>
                </a:solidFill>
              </a:rPr>
              <a:t>Jak se jmenuješ?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rgbClr val="00B0F0"/>
                </a:solidFill>
              </a:rPr>
              <a:t>Ich</a:t>
            </a:r>
            <a:r>
              <a:rPr lang="cs-CZ" altLang="cs-CZ" sz="2800" b="1" dirty="0" smtClean="0">
                <a:solidFill>
                  <a:srgbClr val="00B0F0"/>
                </a:solidFill>
              </a:rPr>
              <a:t> </a:t>
            </a:r>
            <a:r>
              <a:rPr lang="cs-CZ" altLang="cs-CZ" sz="2800" b="1" dirty="0" err="1">
                <a:solidFill>
                  <a:srgbClr val="00B0F0"/>
                </a:solidFill>
              </a:rPr>
              <a:t>hei</a:t>
            </a:r>
            <a:r>
              <a:rPr lang="en-US" altLang="cs-CZ" sz="2800" b="1" dirty="0">
                <a:solidFill>
                  <a:srgbClr val="00B0F0"/>
                </a:solidFill>
              </a:rPr>
              <a:t>ß</a:t>
            </a:r>
            <a:r>
              <a:rPr lang="cs-CZ" altLang="cs-CZ" sz="2800" b="1" dirty="0">
                <a:solidFill>
                  <a:srgbClr val="00B0F0"/>
                </a:solidFill>
              </a:rPr>
              <a:t>e Petra. </a:t>
            </a:r>
            <a:r>
              <a:rPr lang="cs-CZ" altLang="cs-CZ" sz="2800" b="1" dirty="0" smtClean="0">
                <a:solidFill>
                  <a:srgbClr val="00B0F0"/>
                </a:solidFill>
              </a:rPr>
              <a:t>= </a:t>
            </a:r>
            <a:r>
              <a:rPr lang="cs-CZ" altLang="cs-CZ" sz="2800" b="1" dirty="0">
                <a:solidFill>
                  <a:srgbClr val="00B0F0"/>
                </a:solidFill>
              </a:rPr>
              <a:t>Jmenuji se Petra.</a:t>
            </a:r>
          </a:p>
        </p:txBody>
      </p:sp>
      <p:pic>
        <p:nvPicPr>
          <p:cNvPr id="3075" name="Picture 3" descr="C:\Users\Jechova\AppData\Local\Microsoft\Windows\Temporary Internet Files\Content.IE5\2WD72609\MC9002502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60764"/>
            <a:ext cx="1728192" cy="199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aoblený obdélníkový popisek 7"/>
          <p:cNvSpPr/>
          <p:nvPr/>
        </p:nvSpPr>
        <p:spPr>
          <a:xfrm>
            <a:off x="2615658" y="2348880"/>
            <a:ext cx="5544616" cy="973415"/>
          </a:xfrm>
          <a:prstGeom prst="wedgeRoundRectCallout">
            <a:avLst>
              <a:gd name="adj1" fmla="val -88413"/>
              <a:gd name="adj2" fmla="val 5003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cs-CZ" altLang="cs-CZ" sz="2800" b="1" dirty="0" err="1">
                <a:solidFill>
                  <a:srgbClr val="7030A0"/>
                </a:solidFill>
              </a:rPr>
              <a:t>Wer</a:t>
            </a:r>
            <a:r>
              <a:rPr lang="cs-CZ" altLang="cs-CZ" sz="2800" b="1" dirty="0">
                <a:solidFill>
                  <a:srgbClr val="7030A0"/>
                </a:solidFill>
              </a:rPr>
              <a:t> </a:t>
            </a:r>
            <a:r>
              <a:rPr lang="cs-CZ" altLang="cs-CZ" sz="2800" b="1" dirty="0" err="1">
                <a:solidFill>
                  <a:srgbClr val="7030A0"/>
                </a:solidFill>
              </a:rPr>
              <a:t>bist</a:t>
            </a:r>
            <a:r>
              <a:rPr lang="cs-CZ" altLang="cs-CZ" sz="2800" b="1" dirty="0">
                <a:solidFill>
                  <a:srgbClr val="7030A0"/>
                </a:solidFill>
              </a:rPr>
              <a:t> </a:t>
            </a:r>
            <a:r>
              <a:rPr lang="cs-CZ" altLang="cs-CZ" sz="2800" b="1" dirty="0" err="1">
                <a:solidFill>
                  <a:srgbClr val="7030A0"/>
                </a:solidFill>
              </a:rPr>
              <a:t>du</a:t>
            </a:r>
            <a:r>
              <a:rPr lang="cs-CZ" altLang="cs-CZ" sz="2800" b="1" dirty="0">
                <a:solidFill>
                  <a:srgbClr val="7030A0"/>
                </a:solidFill>
              </a:rPr>
              <a:t>? 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  = </a:t>
            </a:r>
            <a:r>
              <a:rPr lang="cs-CZ" altLang="cs-CZ" sz="2800" b="1" dirty="0">
                <a:solidFill>
                  <a:srgbClr val="7030A0"/>
                </a:solidFill>
              </a:rPr>
              <a:t>Kdo jsi (ty)?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rgbClr val="7030A0"/>
                </a:solidFill>
              </a:rPr>
              <a:t>Ich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 </a:t>
            </a:r>
            <a:r>
              <a:rPr lang="cs-CZ" altLang="cs-CZ" sz="2800" b="1" dirty="0">
                <a:solidFill>
                  <a:srgbClr val="7030A0"/>
                </a:solidFill>
              </a:rPr>
              <a:t>bin 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Katrin. </a:t>
            </a:r>
            <a:r>
              <a:rPr lang="cs-CZ" altLang="cs-CZ" sz="2800" b="1" dirty="0">
                <a:solidFill>
                  <a:srgbClr val="7030A0"/>
                </a:solidFill>
              </a:rPr>
              <a:t>= Já jsem 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Katrin.</a:t>
            </a:r>
            <a:endParaRPr lang="cs-CZ" altLang="cs-CZ" sz="2800" b="1" dirty="0">
              <a:solidFill>
                <a:srgbClr val="7030A0"/>
              </a:solidFill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2183610" y="3501008"/>
            <a:ext cx="5976664" cy="973415"/>
          </a:xfrm>
          <a:prstGeom prst="wedgeRoundRectCallout">
            <a:avLst>
              <a:gd name="adj1" fmla="val -79122"/>
              <a:gd name="adj2" fmla="val -2452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cs-CZ" altLang="cs-CZ" sz="2800" b="1" dirty="0" err="1">
                <a:solidFill>
                  <a:srgbClr val="00CC00"/>
                </a:solidFill>
              </a:rPr>
              <a:t>Wie</a:t>
            </a:r>
            <a:r>
              <a:rPr lang="cs-CZ" altLang="cs-CZ" sz="2800" b="1" dirty="0">
                <a:solidFill>
                  <a:srgbClr val="00CC00"/>
                </a:solidFill>
              </a:rPr>
              <a:t> alt </a:t>
            </a:r>
            <a:r>
              <a:rPr lang="cs-CZ" altLang="cs-CZ" sz="2800" b="1" dirty="0" err="1">
                <a:solidFill>
                  <a:srgbClr val="00CC00"/>
                </a:solidFill>
              </a:rPr>
              <a:t>bist</a:t>
            </a:r>
            <a:r>
              <a:rPr lang="cs-CZ" altLang="cs-CZ" sz="2800" b="1" dirty="0">
                <a:solidFill>
                  <a:srgbClr val="00CC00"/>
                </a:solidFill>
              </a:rPr>
              <a:t> </a:t>
            </a:r>
            <a:r>
              <a:rPr lang="cs-CZ" altLang="cs-CZ" sz="2800" b="1" dirty="0" err="1">
                <a:solidFill>
                  <a:srgbClr val="00CC00"/>
                </a:solidFill>
              </a:rPr>
              <a:t>du</a:t>
            </a:r>
            <a:r>
              <a:rPr lang="cs-CZ" altLang="cs-CZ" sz="2800" b="1" dirty="0">
                <a:solidFill>
                  <a:srgbClr val="00CC00"/>
                </a:solidFill>
              </a:rPr>
              <a:t>? = Jak jsi starý/á</a:t>
            </a:r>
            <a:r>
              <a:rPr lang="cs-CZ" altLang="cs-CZ" sz="2800" b="1" dirty="0" smtClean="0">
                <a:solidFill>
                  <a:srgbClr val="00CC0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solidFill>
                  <a:srgbClr val="00CC00"/>
                </a:solidFill>
              </a:rPr>
              <a:t> </a:t>
            </a:r>
            <a:r>
              <a:rPr lang="cs-CZ" altLang="cs-CZ" sz="2800" b="1" dirty="0" err="1">
                <a:solidFill>
                  <a:srgbClr val="00CC00"/>
                </a:solidFill>
              </a:rPr>
              <a:t>Ich</a:t>
            </a:r>
            <a:r>
              <a:rPr lang="cs-CZ" altLang="cs-CZ" sz="2800" b="1" dirty="0">
                <a:solidFill>
                  <a:srgbClr val="00CC00"/>
                </a:solidFill>
              </a:rPr>
              <a:t> bin 12 </a:t>
            </a:r>
            <a:r>
              <a:rPr lang="cs-CZ" altLang="cs-CZ" sz="2800" b="1" dirty="0" err="1">
                <a:solidFill>
                  <a:srgbClr val="00CC00"/>
                </a:solidFill>
              </a:rPr>
              <a:t>Jahre</a:t>
            </a:r>
            <a:r>
              <a:rPr lang="cs-CZ" altLang="cs-CZ" sz="2800" b="1" dirty="0">
                <a:solidFill>
                  <a:srgbClr val="00CC00"/>
                </a:solidFill>
              </a:rPr>
              <a:t> alt. </a:t>
            </a:r>
            <a:r>
              <a:rPr lang="cs-CZ" altLang="cs-CZ" sz="2800" b="1" dirty="0" smtClean="0">
                <a:solidFill>
                  <a:srgbClr val="00CC00"/>
                </a:solidFill>
              </a:rPr>
              <a:t>= Je </a:t>
            </a:r>
            <a:r>
              <a:rPr lang="cs-CZ" altLang="cs-CZ" sz="2800" b="1" dirty="0">
                <a:solidFill>
                  <a:srgbClr val="00CC00"/>
                </a:solidFill>
              </a:rPr>
              <a:t>mi 12 let.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179512" y="4700139"/>
            <a:ext cx="6696744" cy="817094"/>
          </a:xfrm>
          <a:prstGeom prst="wedgeRoundRectCallout">
            <a:avLst>
              <a:gd name="adj1" fmla="val -44591"/>
              <a:gd name="adj2" fmla="val -11845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cs-CZ" altLang="cs-CZ" sz="2800" b="1" dirty="0" err="1">
                <a:solidFill>
                  <a:schemeClr val="accent6">
                    <a:lumMod val="75000"/>
                  </a:schemeClr>
                </a:solidFill>
              </a:rPr>
              <a:t>Wo</a:t>
            </a: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>
                <a:solidFill>
                  <a:schemeClr val="accent6">
                    <a:lumMod val="75000"/>
                  </a:schemeClr>
                </a:solidFill>
              </a:rPr>
              <a:t>wohnst</a:t>
            </a: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>
                <a:solidFill>
                  <a:schemeClr val="accent6">
                    <a:lumMod val="75000"/>
                  </a:schemeClr>
                </a:solidFill>
              </a:rPr>
              <a:t>du</a:t>
            </a: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</a:rPr>
              <a:t>? 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= Kde </a:t>
            </a: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</a:rPr>
              <a:t>bydlíš?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chemeClr val="accent6">
                    <a:lumMod val="75000"/>
                  </a:schemeClr>
                </a:solidFill>
              </a:rPr>
              <a:t>Ich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>
                <a:solidFill>
                  <a:schemeClr val="accent6">
                    <a:lumMod val="75000"/>
                  </a:schemeClr>
                </a:solidFill>
              </a:rPr>
              <a:t>wohne</a:t>
            </a: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cs-CZ" altLang="cs-CZ" sz="2800" b="1" dirty="0" err="1" smtClean="0">
                <a:solidFill>
                  <a:schemeClr val="accent6">
                    <a:lumMod val="75000"/>
                  </a:schemeClr>
                </a:solidFill>
              </a:rPr>
              <a:t>Olm</a:t>
            </a:r>
            <a:r>
              <a:rPr lang="en-US" altLang="cs-CZ" sz="2800" b="1" dirty="0">
                <a:solidFill>
                  <a:schemeClr val="accent6">
                    <a:lumMod val="75000"/>
                  </a:schemeClr>
                </a:solidFill>
              </a:rPr>
              <a:t>ü</a:t>
            </a:r>
            <a:r>
              <a:rPr lang="cs-CZ" altLang="cs-CZ" sz="2800" b="1" dirty="0" err="1" smtClean="0">
                <a:solidFill>
                  <a:schemeClr val="accent6">
                    <a:lumMod val="75000"/>
                  </a:schemeClr>
                </a:solidFill>
              </a:rPr>
              <a:t>tz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. = Bydlím </a:t>
            </a:r>
            <a:r>
              <a:rPr lang="cs-CZ" altLang="cs-CZ" sz="2800" b="1" dirty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Olomouci.</a:t>
            </a:r>
            <a:endParaRPr lang="cs-CZ" alt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899592" y="5661248"/>
            <a:ext cx="7920880" cy="898793"/>
          </a:xfrm>
          <a:prstGeom prst="wedgeRoundRectCallout">
            <a:avLst>
              <a:gd name="adj1" fmla="val -59098"/>
              <a:gd name="adj2" fmla="val -3483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cs-CZ" altLang="cs-CZ" sz="2800" b="1" dirty="0" smtClean="0">
              <a:solidFill>
                <a:srgbClr val="660066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rgbClr val="0070C0"/>
                </a:solidFill>
              </a:rPr>
              <a:t>Woher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>
                <a:solidFill>
                  <a:srgbClr val="0070C0"/>
                </a:solidFill>
              </a:rPr>
              <a:t>kommst</a:t>
            </a:r>
            <a:r>
              <a:rPr lang="cs-CZ" altLang="cs-CZ" sz="2800" b="1" dirty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>
                <a:solidFill>
                  <a:srgbClr val="0070C0"/>
                </a:solidFill>
              </a:rPr>
              <a:t>du</a:t>
            </a:r>
            <a:r>
              <a:rPr lang="cs-CZ" altLang="cs-CZ" sz="2800" b="1" dirty="0">
                <a:solidFill>
                  <a:srgbClr val="0070C0"/>
                </a:solidFill>
              </a:rPr>
              <a:t> 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(</a:t>
            </a:r>
            <a:r>
              <a:rPr lang="cs-CZ" altLang="cs-CZ" sz="2800" b="1" dirty="0" err="1" smtClean="0">
                <a:solidFill>
                  <a:srgbClr val="0070C0"/>
                </a:solidFill>
              </a:rPr>
              <a:t>aus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)? 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= </a:t>
            </a:r>
            <a:r>
              <a:rPr lang="cs-CZ" altLang="cs-CZ" sz="2800" b="1" dirty="0">
                <a:solidFill>
                  <a:srgbClr val="0070C0"/>
                </a:solidFill>
              </a:rPr>
              <a:t>Odkud pocházíš?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rgbClr val="0070C0"/>
                </a:solidFill>
              </a:rPr>
              <a:t>Ich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>
                <a:solidFill>
                  <a:srgbClr val="0070C0"/>
                </a:solidFill>
              </a:rPr>
              <a:t>komme</a:t>
            </a:r>
            <a:r>
              <a:rPr lang="cs-CZ" altLang="cs-CZ" sz="2800" b="1" dirty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>
                <a:solidFill>
                  <a:schemeClr val="accent5">
                    <a:lumMod val="50000"/>
                  </a:schemeClr>
                </a:solidFill>
              </a:rPr>
              <a:t>aus</a:t>
            </a:r>
            <a:r>
              <a:rPr lang="cs-CZ" altLang="cs-CZ" sz="2800" b="1" dirty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 smtClean="0">
                <a:solidFill>
                  <a:srgbClr val="0070C0"/>
                </a:solidFill>
              </a:rPr>
              <a:t>Olm</a:t>
            </a:r>
            <a:r>
              <a:rPr lang="en-US" altLang="cs-CZ" sz="2800" b="1" dirty="0">
                <a:solidFill>
                  <a:srgbClr val="0070C0"/>
                </a:solidFill>
              </a:rPr>
              <a:t>ü</a:t>
            </a:r>
            <a:r>
              <a:rPr lang="cs-CZ" altLang="cs-CZ" sz="2800" b="1" dirty="0" err="1" smtClean="0">
                <a:solidFill>
                  <a:srgbClr val="0070C0"/>
                </a:solidFill>
              </a:rPr>
              <a:t>tz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. = Pocházím </a:t>
            </a:r>
            <a:r>
              <a:rPr lang="cs-CZ" altLang="cs-CZ" sz="2800" b="1" dirty="0">
                <a:solidFill>
                  <a:srgbClr val="0070C0"/>
                </a:solidFill>
              </a:rPr>
              <a:t>z 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Olomouce.</a:t>
            </a:r>
            <a:endParaRPr lang="en-US" altLang="cs-CZ" sz="2800" b="1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en-US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1743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ČASOVÁNÍ POMOCNÝCH SLOVES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1412776"/>
            <a:ext cx="7776864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B0F0"/>
                </a:solidFill>
              </a:rPr>
              <a:t>haben</a:t>
            </a:r>
            <a:r>
              <a:rPr lang="cs-CZ" sz="3200" b="1" dirty="0" smtClean="0">
                <a:solidFill>
                  <a:srgbClr val="00B0F0"/>
                </a:solidFill>
              </a:rPr>
              <a:t> = mít, vlastnit</a:t>
            </a:r>
            <a:endParaRPr lang="cs-CZ" sz="3200" b="1" dirty="0">
              <a:solidFill>
                <a:srgbClr val="00B0F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34948" y="2149389"/>
            <a:ext cx="7767337" cy="6315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0" dirty="0" smtClean="0">
                <a:solidFill>
                  <a:srgbClr val="00CC00"/>
                </a:solidFill>
              </a:rPr>
              <a:t>Jedná se o</a:t>
            </a:r>
            <a:r>
              <a:rPr lang="cs-CZ" sz="2800" b="1" dirty="0" smtClean="0">
                <a:solidFill>
                  <a:srgbClr val="00CC00"/>
                </a:solidFill>
              </a:rPr>
              <a:t> nepravidelné </a:t>
            </a:r>
            <a:r>
              <a:rPr lang="cs-CZ" sz="2800" dirty="0" smtClean="0">
                <a:solidFill>
                  <a:srgbClr val="00CC00"/>
                </a:solidFill>
              </a:rPr>
              <a:t>sloveso.</a:t>
            </a:r>
            <a:endParaRPr lang="cs-CZ" sz="2800" dirty="0">
              <a:solidFill>
                <a:srgbClr val="00CC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978934" y="3567066"/>
            <a:ext cx="244765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ich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habe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978934" y="4253726"/>
            <a:ext cx="244765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du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hast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943923" y="5004034"/>
            <a:ext cx="25202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er</a:t>
            </a:r>
            <a:r>
              <a:rPr lang="cs-CZ" sz="3200" b="1" dirty="0" smtClean="0">
                <a:solidFill>
                  <a:srgbClr val="E317A9"/>
                </a:solidFill>
              </a:rPr>
              <a:t>, </a:t>
            </a:r>
            <a:r>
              <a:rPr lang="cs-CZ" sz="3200" b="1" dirty="0" err="1" smtClean="0">
                <a:solidFill>
                  <a:srgbClr val="E317A9"/>
                </a:solidFill>
              </a:rPr>
              <a:t>sie</a:t>
            </a:r>
            <a:r>
              <a:rPr lang="cs-CZ" sz="3200" b="1" dirty="0" smtClean="0">
                <a:solidFill>
                  <a:srgbClr val="E317A9"/>
                </a:solidFill>
              </a:rPr>
              <a:t>, es </a:t>
            </a:r>
            <a:r>
              <a:rPr lang="cs-CZ" sz="3200" b="1" dirty="0" err="1" smtClean="0">
                <a:solidFill>
                  <a:srgbClr val="E317A9"/>
                </a:solidFill>
              </a:rPr>
              <a:t>hat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436096" y="3567066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wir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haben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36096" y="4293096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ihr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habt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436096" y="5003109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sie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haben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96136" y="2924944"/>
            <a:ext cx="140371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7030A0"/>
                </a:solidFill>
              </a:rPr>
              <a:t>Plural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115616" y="356706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1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115616" y="4258615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2.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1115616" y="5004034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644008" y="357301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1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644008" y="4305854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2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644008" y="5021018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339752" y="2924944"/>
            <a:ext cx="140371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7030A0"/>
                </a:solidFill>
              </a:rPr>
              <a:t>Singular</a:t>
            </a:r>
            <a:endParaRPr lang="cs-CZ" sz="24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Jechova\AppData\Local\Microsoft\Windows\Temporary Internet Files\Content.IE5\SPAA2J0A\MC900282176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22" y="4045277"/>
            <a:ext cx="513893" cy="90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Jechova\AppData\Local\Microsoft\Windows\Temporary Internet Files\Content.IE5\SPAA2J0A\MC900282176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23" y="5025639"/>
            <a:ext cx="513893" cy="90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Jechova\AppData\Local\Microsoft\Windows\Temporary Internet Files\Content.IE5\SPAA2J0A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507" y="2031307"/>
            <a:ext cx="747414" cy="112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Jechova\AppData\Local\Microsoft\Windows\Temporary Internet Files\Content.IE5\SPAA2J0A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653" y="1902923"/>
            <a:ext cx="747414" cy="112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36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706345"/>
              </p:ext>
            </p:extLst>
          </p:nvPr>
        </p:nvGraphicFramePr>
        <p:xfrm>
          <a:off x="467544" y="2373961"/>
          <a:ext cx="8208912" cy="321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Kateřina Jechová,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Ph.D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jazyková komunikace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Cizí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Německý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Konverzační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témata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Ich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heiße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ich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wohne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VY_32_INOVACE_33.11.JEC.NJ.7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44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01. </a:t>
                      </a:r>
                      <a:r>
                        <a:rPr lang="cs-CZ" sz="16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11. 2013</a:t>
                      </a:r>
                      <a:endParaRPr lang="cs-CZ" sz="1600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ČASOVÁNÍ POMOCNÝCH SLOVES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1412776"/>
            <a:ext cx="7776864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B0F0"/>
                </a:solidFill>
              </a:rPr>
              <a:t>sein</a:t>
            </a:r>
            <a:r>
              <a:rPr lang="cs-CZ" sz="3200" b="1" dirty="0" smtClean="0">
                <a:solidFill>
                  <a:srgbClr val="00B0F0"/>
                </a:solidFill>
              </a:rPr>
              <a:t> = být, existovat</a:t>
            </a:r>
            <a:endParaRPr lang="cs-CZ" sz="3200" b="1" dirty="0">
              <a:solidFill>
                <a:srgbClr val="00B0F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34948" y="2149389"/>
            <a:ext cx="7767337" cy="6315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0" dirty="0" smtClean="0">
                <a:solidFill>
                  <a:srgbClr val="00CC00"/>
                </a:solidFill>
              </a:rPr>
              <a:t>Jedná se o</a:t>
            </a:r>
            <a:r>
              <a:rPr lang="cs-CZ" sz="2800" b="1" dirty="0" smtClean="0">
                <a:solidFill>
                  <a:srgbClr val="00CC00"/>
                </a:solidFill>
              </a:rPr>
              <a:t> nepravidelné </a:t>
            </a:r>
            <a:r>
              <a:rPr lang="cs-CZ" sz="2800" dirty="0" smtClean="0">
                <a:solidFill>
                  <a:srgbClr val="00CC00"/>
                </a:solidFill>
              </a:rPr>
              <a:t>sloveso.</a:t>
            </a:r>
            <a:endParaRPr lang="cs-CZ" sz="2800" dirty="0">
              <a:solidFill>
                <a:srgbClr val="00CC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978934" y="3567066"/>
            <a:ext cx="244765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ich</a:t>
            </a:r>
            <a:r>
              <a:rPr lang="cs-CZ" sz="3200" b="1" dirty="0">
                <a:solidFill>
                  <a:srgbClr val="E317A9"/>
                </a:solidFill>
              </a:rPr>
              <a:t> </a:t>
            </a:r>
            <a:r>
              <a:rPr lang="cs-CZ" sz="3200" b="1" dirty="0" smtClean="0">
                <a:solidFill>
                  <a:srgbClr val="E317A9"/>
                </a:solidFill>
              </a:rPr>
              <a:t>bin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978934" y="4253726"/>
            <a:ext cx="2447652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du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bist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943923" y="5004034"/>
            <a:ext cx="25202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er</a:t>
            </a:r>
            <a:r>
              <a:rPr lang="cs-CZ" sz="3200" b="1" dirty="0" smtClean="0">
                <a:solidFill>
                  <a:srgbClr val="E317A9"/>
                </a:solidFill>
              </a:rPr>
              <a:t>, </a:t>
            </a:r>
            <a:r>
              <a:rPr lang="cs-CZ" sz="3200" b="1" dirty="0" err="1" smtClean="0">
                <a:solidFill>
                  <a:srgbClr val="E317A9"/>
                </a:solidFill>
              </a:rPr>
              <a:t>sie</a:t>
            </a:r>
            <a:r>
              <a:rPr lang="cs-CZ" sz="3200" b="1" dirty="0" smtClean="0">
                <a:solidFill>
                  <a:srgbClr val="E317A9"/>
                </a:solidFill>
              </a:rPr>
              <a:t>, es </a:t>
            </a:r>
            <a:r>
              <a:rPr lang="cs-CZ" sz="3200" b="1" dirty="0" err="1" smtClean="0">
                <a:solidFill>
                  <a:srgbClr val="E317A9"/>
                </a:solidFill>
              </a:rPr>
              <a:t>ist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436096" y="3567066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wir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sind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36096" y="4293096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ihr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seid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436096" y="5003109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E317A9"/>
                </a:solidFill>
              </a:rPr>
              <a:t>sie</a:t>
            </a:r>
            <a:r>
              <a:rPr lang="cs-CZ" sz="3200" b="1" dirty="0" smtClean="0">
                <a:solidFill>
                  <a:srgbClr val="E317A9"/>
                </a:solidFill>
              </a:rPr>
              <a:t> </a:t>
            </a:r>
            <a:r>
              <a:rPr lang="cs-CZ" sz="3200" b="1" dirty="0" err="1" smtClean="0">
                <a:solidFill>
                  <a:srgbClr val="E317A9"/>
                </a:solidFill>
              </a:rPr>
              <a:t>sind</a:t>
            </a:r>
            <a:endParaRPr lang="cs-CZ" sz="3200" b="1" dirty="0" smtClean="0">
              <a:solidFill>
                <a:srgbClr val="E317A9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96136" y="2924944"/>
            <a:ext cx="140371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7030A0"/>
                </a:solidFill>
              </a:rPr>
              <a:t>Plural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115616" y="356706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1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115616" y="4258615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2.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1115616" y="5004034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644008" y="357301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1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644008" y="4305854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2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644008" y="5021018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339752" y="2924944"/>
            <a:ext cx="140371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7030A0"/>
                </a:solidFill>
              </a:rPr>
              <a:t>Singular</a:t>
            </a:r>
            <a:endParaRPr lang="cs-CZ" sz="24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Jechova\AppData\Local\Microsoft\Windows\Temporary Internet Files\Content.IE5\SPAA2J0A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507" y="2031307"/>
            <a:ext cx="747414" cy="112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Jechova\AppData\Local\Microsoft\Windows\Temporary Internet Files\Content.IE5\SPAA2J0A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11158"/>
            <a:ext cx="792088" cy="114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37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BEANTWORTE DIE </a:t>
            </a:r>
            <a:r>
              <a:rPr lang="cs-CZ" b="1" dirty="0" smtClean="0">
                <a:solidFill>
                  <a:srgbClr val="7030A0"/>
                </a:solidFill>
              </a:rPr>
              <a:t>FRAGEN!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4" name="Zaoblený obdélníkový popisek 3"/>
          <p:cNvSpPr/>
          <p:nvPr/>
        </p:nvSpPr>
        <p:spPr>
          <a:xfrm>
            <a:off x="719572" y="1628800"/>
            <a:ext cx="4212467" cy="898793"/>
          </a:xfrm>
          <a:prstGeom prst="wedgeRoundRectCallout">
            <a:avLst>
              <a:gd name="adj1" fmla="val -63679"/>
              <a:gd name="adj2" fmla="val 959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cs-CZ" altLang="cs-CZ" sz="2800" b="1" dirty="0" smtClean="0">
              <a:solidFill>
                <a:srgbClr val="660066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rgbClr val="0070C0"/>
                </a:solidFill>
              </a:rPr>
              <a:t>Woher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>
                <a:solidFill>
                  <a:srgbClr val="0070C0"/>
                </a:solidFill>
              </a:rPr>
              <a:t>kommst</a:t>
            </a:r>
            <a:r>
              <a:rPr lang="cs-CZ" altLang="cs-CZ" sz="2800" b="1" dirty="0">
                <a:solidFill>
                  <a:srgbClr val="0070C0"/>
                </a:solidFill>
              </a:rPr>
              <a:t> </a:t>
            </a:r>
            <a:r>
              <a:rPr lang="cs-CZ" altLang="cs-CZ" sz="2800" b="1" dirty="0" err="1">
                <a:solidFill>
                  <a:srgbClr val="0070C0"/>
                </a:solidFill>
              </a:rPr>
              <a:t>du</a:t>
            </a:r>
            <a:r>
              <a:rPr lang="cs-CZ" altLang="cs-CZ" sz="2800" b="1" dirty="0">
                <a:solidFill>
                  <a:srgbClr val="0070C0"/>
                </a:solidFill>
              </a:rPr>
              <a:t> 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(</a:t>
            </a:r>
            <a:r>
              <a:rPr lang="cs-CZ" altLang="cs-CZ" sz="2800" b="1" dirty="0" err="1" smtClean="0">
                <a:solidFill>
                  <a:srgbClr val="0070C0"/>
                </a:solidFill>
              </a:rPr>
              <a:t>aus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)?</a:t>
            </a:r>
            <a:endParaRPr lang="en-US" altLang="cs-CZ" sz="2800" b="1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endParaRPr lang="en-US" altLang="cs-CZ" sz="3200" b="1" dirty="0"/>
          </a:p>
        </p:txBody>
      </p:sp>
      <p:pic>
        <p:nvPicPr>
          <p:cNvPr id="1026" name="Picture 2" descr="C:\Users\Jechova\AppData\Local\Microsoft\Windows\Temporary Internet Files\Content.IE5\004Y94IT\MC9000159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96143"/>
            <a:ext cx="2160241" cy="169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echova\AppData\Local\Microsoft\Windows\Temporary Internet Files\Content.IE5\SPAA2J0A\MC9000158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550" y="2852935"/>
            <a:ext cx="2281884" cy="178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echova\AppData\Local\Microsoft\Windows\Temporary Internet Files\Content.IE5\94Q7K3JI\MC90034946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888" y="4960747"/>
            <a:ext cx="2262394" cy="138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echova\AppData\Local\Microsoft\Windows\Temporary Internet Files\Content.IE5\004Y94IT\MC9000159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44824"/>
            <a:ext cx="2304256" cy="180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aoblený obdélník 8"/>
          <p:cNvSpPr/>
          <p:nvPr/>
        </p:nvSpPr>
        <p:spPr>
          <a:xfrm>
            <a:off x="514253" y="5733254"/>
            <a:ext cx="2520279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E317A9"/>
                </a:solidFill>
              </a:rPr>
              <a:t>Deutschland</a:t>
            </a:r>
            <a:endParaRPr lang="cs-CZ" sz="2800" b="1" dirty="0">
              <a:solidFill>
                <a:srgbClr val="E317A9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135353" y="4481314"/>
            <a:ext cx="2520279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0070C0"/>
                </a:solidFill>
              </a:rPr>
              <a:t>Österreich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759085" y="3577134"/>
            <a:ext cx="3024336" cy="8945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92D050"/>
                </a:solidFill>
              </a:rPr>
              <a:t>die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err="1" smtClean="0">
                <a:solidFill>
                  <a:srgbClr val="92D050"/>
                </a:solidFill>
              </a:rPr>
              <a:t>Tschechische</a:t>
            </a:r>
            <a:r>
              <a:rPr lang="cs-CZ" sz="2800" b="1" dirty="0" smtClean="0">
                <a:solidFill>
                  <a:srgbClr val="92D050"/>
                </a:solidFill>
              </a:rPr>
              <a:t> Republik</a:t>
            </a:r>
            <a:endParaRPr lang="cs-CZ" sz="2800" b="1" dirty="0">
              <a:solidFill>
                <a:srgbClr val="92D05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995936" y="5751425"/>
            <a:ext cx="2520279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7030A0"/>
                </a:solidFill>
              </a:rPr>
              <a:t>die</a:t>
            </a:r>
            <a:r>
              <a:rPr lang="cs-CZ" sz="2800" b="1" dirty="0" smtClean="0">
                <a:solidFill>
                  <a:srgbClr val="7030A0"/>
                </a:solidFill>
              </a:rPr>
              <a:t> </a:t>
            </a:r>
            <a:r>
              <a:rPr lang="cs-CZ" sz="2800" b="1" dirty="0" err="1" smtClean="0">
                <a:solidFill>
                  <a:srgbClr val="7030A0"/>
                </a:solidFill>
              </a:rPr>
              <a:t>Schweiz</a:t>
            </a:r>
            <a:endParaRPr lang="cs-CZ" sz="2800" b="1" dirty="0">
              <a:solidFill>
                <a:srgbClr val="7030A0"/>
              </a:solidFill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357091" y="2994132"/>
            <a:ext cx="2834602" cy="685384"/>
          </a:xfrm>
          <a:prstGeom prst="wedgeRoundRectCallout">
            <a:avLst>
              <a:gd name="adj1" fmla="val -63679"/>
              <a:gd name="adj2" fmla="val 95970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cs-CZ" altLang="cs-CZ" sz="2800" b="1" dirty="0" smtClean="0">
              <a:solidFill>
                <a:srgbClr val="660066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 err="1" smtClean="0">
                <a:solidFill>
                  <a:schemeClr val="accent6">
                    <a:lumMod val="75000"/>
                  </a:schemeClr>
                </a:solidFill>
              </a:rPr>
              <a:t>Ich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 smtClean="0">
                <a:solidFill>
                  <a:schemeClr val="accent6">
                    <a:lumMod val="75000"/>
                  </a:schemeClr>
                </a:solidFill>
              </a:rPr>
              <a:t>komme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800" b="1" dirty="0" err="1" smtClean="0">
                <a:solidFill>
                  <a:schemeClr val="accent6">
                    <a:lumMod val="75000"/>
                  </a:schemeClr>
                </a:solidFill>
              </a:rPr>
              <a:t>aus</a:t>
            </a:r>
            <a:r>
              <a:rPr lang="cs-CZ" altLang="cs-CZ" sz="2800" b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endParaRPr lang="en-US" alt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6533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LIES RICHTIG UND ERGÄNZE!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aoblený obdélníkový popisek 2"/>
          <p:cNvSpPr/>
          <p:nvPr/>
        </p:nvSpPr>
        <p:spPr>
          <a:xfrm>
            <a:off x="455577" y="1556792"/>
            <a:ext cx="7644815" cy="4752528"/>
          </a:xfrm>
          <a:prstGeom prst="wedgeRoundRectCallout">
            <a:avLst>
              <a:gd name="adj1" fmla="val -49259"/>
              <a:gd name="adj2" fmla="val 5770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heiße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.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komme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aus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wohne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 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Meine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Lieblingsfarbe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Meine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Handynummer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spiele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gern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.</a:t>
            </a:r>
          </a:p>
          <a:p>
            <a:pPr>
              <a:lnSpc>
                <a:spcPts val="37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Ich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spiele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gern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.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27984" y="4725144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67744" y="1700808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092804" y="5229200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727629" y="5733256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92803" y="2204864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33800" y="2708920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051720" y="3212976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33799" y="3717032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283968" y="4221088"/>
            <a:ext cx="2879473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5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6694" y="2255966"/>
            <a:ext cx="813690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itchFamily="49" charset="0"/>
                <a:cs typeface="Courier New" pitchFamily="49" charset="0"/>
              </a:rPr>
              <a:t>FIŠAROVÁ, O., ZBRANKOVÁ, M. </a:t>
            </a:r>
            <a:r>
              <a:rPr lang="cs-CZ" sz="1600" i="1" dirty="0" err="1">
                <a:latin typeface="Courier New" pitchFamily="49" charset="0"/>
                <a:cs typeface="Courier New" pitchFamily="49" charset="0"/>
              </a:rPr>
              <a:t>Deutsch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>
                <a:latin typeface="Courier New" pitchFamily="49" charset="0"/>
                <a:cs typeface="Courier New" pitchFamily="49" charset="0"/>
              </a:rPr>
              <a:t>mit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 Max 1. Němčina – učebnice pro základní školy a víceletá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gymnázia. Plzeň :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Nakladatelství Fraus,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2006. ISBN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80-7238-531-3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s. 17-24.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FIŠAROVÁ, O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., </a:t>
            </a:r>
            <a:r>
              <a:rPr lang="cs-CZ" sz="1600" i="1" cap="all" dirty="0">
                <a:latin typeface="Courier New" panose="02070309020205020404" pitchFamily="49" charset="0"/>
                <a:cs typeface="Courier New" panose="02070309020205020404" pitchFamily="49" charset="0"/>
              </a:rPr>
              <a:t>Zbranková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, M. Pracovní sešit pro základní školy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víceletá gymnázia. 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Deutsch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mit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Max 1. díl – pracovní sešit s přílohou - přehled učiva.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Plzeň :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Nakladatelství Fraus, 2006. ISBN 80-7238-532-1.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s. </a:t>
            </a:r>
            <a:r>
              <a:rPr lang="cs-CZ" sz="1600" i="1" smtClean="0">
                <a:latin typeface="Courier New" panose="02070309020205020404" pitchFamily="49" charset="0"/>
                <a:cs typeface="Courier New" panose="02070309020205020404" pitchFamily="49" charset="0"/>
              </a:rPr>
              <a:t>11-17.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6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58218" y="2564904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7030A0"/>
                </a:solidFill>
              </a:rPr>
              <a:t>ICH </a:t>
            </a:r>
            <a:r>
              <a:rPr lang="cs-CZ" sz="5400" b="1" dirty="0" err="1" smtClean="0">
                <a:solidFill>
                  <a:srgbClr val="7030A0"/>
                </a:solidFill>
              </a:rPr>
              <a:t>HEIßE</a:t>
            </a:r>
            <a:r>
              <a:rPr lang="cs-CZ" sz="5400" b="1" dirty="0" smtClean="0">
                <a:solidFill>
                  <a:srgbClr val="7030A0"/>
                </a:solidFill>
              </a:rPr>
              <a:t>, ICH WOHNE</a:t>
            </a:r>
            <a:endParaRPr lang="cs-CZ" sz="54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Jechova\AppData\Local\Microsoft\Windows\Temporary Internet Files\Content.IE5\004Y94IT\MC900441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132856"/>
            <a:ext cx="1279525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echova\AppData\Local\Microsoft\Windows\Temporary Internet Files\Content.IE5\2WD72609\MC90044056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089"/>
            <a:ext cx="2304256" cy="230425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echova\AppData\Local\Microsoft\Windows\Temporary Internet Files\Content.IE5\SPAA2J0A\MC90044057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72726"/>
            <a:ext cx="2160240" cy="21602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láček 3"/>
          <p:cNvSpPr/>
          <p:nvPr/>
        </p:nvSpPr>
        <p:spPr>
          <a:xfrm>
            <a:off x="3563888" y="4221089"/>
            <a:ext cx="5328592" cy="1800201"/>
          </a:xfrm>
          <a:prstGeom prst="cloudCallout">
            <a:avLst>
              <a:gd name="adj1" fmla="val -61827"/>
              <a:gd name="adj2" fmla="val 404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E317A9"/>
                </a:solidFill>
              </a:rPr>
              <a:t>Hallo</a:t>
            </a:r>
            <a:r>
              <a:rPr lang="cs-CZ" sz="2800" b="1" dirty="0" smtClean="0">
                <a:solidFill>
                  <a:srgbClr val="E317A9"/>
                </a:solidFill>
              </a:rPr>
              <a:t>, </a:t>
            </a:r>
            <a:r>
              <a:rPr lang="cs-CZ" sz="2800" b="1" dirty="0" err="1" smtClean="0">
                <a:solidFill>
                  <a:srgbClr val="E317A9"/>
                </a:solidFill>
              </a:rPr>
              <a:t>ich</a:t>
            </a:r>
            <a:r>
              <a:rPr lang="cs-CZ" sz="2800" b="1" dirty="0" smtClean="0">
                <a:solidFill>
                  <a:srgbClr val="E317A9"/>
                </a:solidFill>
              </a:rPr>
              <a:t> </a:t>
            </a:r>
            <a:r>
              <a:rPr lang="cs-CZ" sz="2800" b="1" dirty="0" err="1" smtClean="0">
                <a:solidFill>
                  <a:srgbClr val="E317A9"/>
                </a:solidFill>
              </a:rPr>
              <a:t>heiße</a:t>
            </a:r>
            <a:r>
              <a:rPr lang="cs-CZ" sz="2800" b="1" dirty="0" smtClean="0">
                <a:solidFill>
                  <a:srgbClr val="E317A9"/>
                </a:solidFill>
              </a:rPr>
              <a:t> Petra!</a:t>
            </a:r>
          </a:p>
          <a:p>
            <a:pPr algn="ctr"/>
            <a:r>
              <a:rPr lang="cs-CZ" sz="2800" b="1" dirty="0" err="1" smtClean="0">
                <a:solidFill>
                  <a:srgbClr val="E317A9"/>
                </a:solidFill>
              </a:rPr>
              <a:t>Ich</a:t>
            </a:r>
            <a:r>
              <a:rPr lang="cs-CZ" sz="2800" b="1" dirty="0" smtClean="0">
                <a:solidFill>
                  <a:srgbClr val="E317A9"/>
                </a:solidFill>
              </a:rPr>
              <a:t> </a:t>
            </a:r>
            <a:r>
              <a:rPr lang="cs-CZ" sz="2800" b="1" dirty="0" err="1" smtClean="0">
                <a:solidFill>
                  <a:srgbClr val="E317A9"/>
                </a:solidFill>
              </a:rPr>
              <a:t>wohne</a:t>
            </a:r>
            <a:r>
              <a:rPr lang="cs-CZ" sz="2800" b="1" dirty="0" smtClean="0">
                <a:solidFill>
                  <a:srgbClr val="E317A9"/>
                </a:solidFill>
              </a:rPr>
              <a:t> in </a:t>
            </a:r>
            <a:r>
              <a:rPr lang="cs-CZ" sz="2800" b="1" dirty="0" err="1" smtClean="0">
                <a:solidFill>
                  <a:srgbClr val="E317A9"/>
                </a:solidFill>
              </a:rPr>
              <a:t>Olmütz</a:t>
            </a:r>
            <a:r>
              <a:rPr lang="cs-CZ" sz="2800" b="1" dirty="0" smtClean="0">
                <a:solidFill>
                  <a:srgbClr val="E317A9"/>
                </a:solidFill>
              </a:rPr>
              <a:t>.</a:t>
            </a:r>
            <a:endParaRPr lang="cs-CZ" sz="2800" b="1" dirty="0">
              <a:solidFill>
                <a:srgbClr val="E317A9"/>
              </a:solidFill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323528" y="224475"/>
            <a:ext cx="5464298" cy="1800201"/>
          </a:xfrm>
          <a:prstGeom prst="cloudCallout">
            <a:avLst>
              <a:gd name="adj1" fmla="val 53115"/>
              <a:gd name="adj2" fmla="val 4784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solidFill>
                  <a:srgbClr val="0070C0"/>
                </a:solidFill>
              </a:rPr>
              <a:t>Hallo</a:t>
            </a:r>
            <a:r>
              <a:rPr lang="cs-CZ" sz="2800" b="1" dirty="0" smtClean="0">
                <a:solidFill>
                  <a:srgbClr val="0070C0"/>
                </a:solidFill>
              </a:rPr>
              <a:t>, </a:t>
            </a:r>
            <a:r>
              <a:rPr lang="cs-CZ" sz="2800" b="1" dirty="0" err="1" smtClean="0">
                <a:solidFill>
                  <a:srgbClr val="0070C0"/>
                </a:solidFill>
              </a:rPr>
              <a:t>ich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heiße</a:t>
            </a:r>
            <a:r>
              <a:rPr lang="cs-CZ" sz="2800" b="1" dirty="0" smtClean="0">
                <a:solidFill>
                  <a:srgbClr val="0070C0"/>
                </a:solidFill>
              </a:rPr>
              <a:t> Dominik!</a:t>
            </a:r>
          </a:p>
          <a:p>
            <a:pPr algn="ctr"/>
            <a:r>
              <a:rPr lang="cs-CZ" sz="2800" b="1" dirty="0" err="1" smtClean="0">
                <a:solidFill>
                  <a:srgbClr val="0070C0"/>
                </a:solidFill>
              </a:rPr>
              <a:t>Ich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wohne</a:t>
            </a:r>
            <a:r>
              <a:rPr lang="cs-CZ" sz="2800" b="1" dirty="0" smtClean="0">
                <a:solidFill>
                  <a:srgbClr val="0070C0"/>
                </a:solidFill>
              </a:rPr>
              <a:t> in Prag.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echova\AppData\Local\Microsoft\Windows\Temporary Internet Files\Content.IE5\94Q7K3JI\MP90044848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607"/>
            <a:ext cx="3534139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E317A9"/>
                </a:solidFill>
              </a:rPr>
              <a:t>WER BIST DU?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3534139" y="4451268"/>
            <a:ext cx="4242725" cy="2204864"/>
          </a:xfrm>
          <a:prstGeom prst="wedgeRoundRectCallout">
            <a:avLst>
              <a:gd name="adj1" fmla="val -100637"/>
              <a:gd name="adj2" fmla="val -12564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cs-CZ" sz="3200" b="1" dirty="0" smtClean="0">
                <a:solidFill>
                  <a:srgbClr val="00B0F0"/>
                </a:solidFill>
              </a:rPr>
              <a:t>WER BIST DU?</a:t>
            </a:r>
          </a:p>
          <a:p>
            <a:pPr algn="ctr"/>
            <a:r>
              <a:rPr lang="cs-CZ" altLang="cs-CZ" sz="3200" b="1" dirty="0" smtClean="0">
                <a:solidFill>
                  <a:srgbClr val="00B0F0"/>
                </a:solidFill>
              </a:rPr>
              <a:t> </a:t>
            </a:r>
            <a:r>
              <a:rPr lang="cs-CZ" altLang="cs-CZ" sz="3200" dirty="0" smtClean="0">
                <a:solidFill>
                  <a:srgbClr val="00B0F0"/>
                </a:solidFill>
              </a:rPr>
              <a:t>KDO JSI?</a:t>
            </a:r>
          </a:p>
          <a:p>
            <a:pPr algn="ctr"/>
            <a:r>
              <a:rPr lang="cs-CZ" altLang="cs-CZ" sz="3200" b="1" dirty="0" smtClean="0">
                <a:solidFill>
                  <a:srgbClr val="00B0F0"/>
                </a:solidFill>
              </a:rPr>
              <a:t>ICH BIN KATRIN.</a:t>
            </a:r>
          </a:p>
          <a:p>
            <a:pPr algn="ctr"/>
            <a:r>
              <a:rPr lang="cs-CZ" altLang="cs-CZ" sz="3200" dirty="0" smtClean="0">
                <a:solidFill>
                  <a:srgbClr val="00B0F0"/>
                </a:solidFill>
              </a:rPr>
              <a:t>JÁ JSEM KATRIN.</a:t>
            </a:r>
            <a:endParaRPr lang="cs-CZ" sz="3200" dirty="0">
              <a:solidFill>
                <a:srgbClr val="00B0F0"/>
              </a:solidFill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3639277" y="1723911"/>
            <a:ext cx="4032448" cy="2160240"/>
          </a:xfrm>
          <a:prstGeom prst="wedgeRoundRectCallout">
            <a:avLst>
              <a:gd name="adj1" fmla="val -97321"/>
              <a:gd name="adj2" fmla="val -1472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altLang="cs-CZ" sz="3200" b="1" dirty="0" smtClean="0">
                <a:solidFill>
                  <a:srgbClr val="7030A0"/>
                </a:solidFill>
              </a:rPr>
              <a:t>WIE HEI</a:t>
            </a:r>
            <a:r>
              <a:rPr lang="en-US" altLang="cs-CZ" sz="3200" b="1" dirty="0" smtClean="0">
                <a:solidFill>
                  <a:srgbClr val="7030A0"/>
                </a:solidFill>
              </a:rPr>
              <a:t>ß</a:t>
            </a:r>
            <a:r>
              <a:rPr lang="cs-CZ" altLang="cs-CZ" sz="3200" b="1" dirty="0" smtClean="0">
                <a:solidFill>
                  <a:srgbClr val="7030A0"/>
                </a:solidFill>
              </a:rPr>
              <a:t>T DU?</a:t>
            </a:r>
          </a:p>
          <a:p>
            <a:pPr algn="ctr"/>
            <a:r>
              <a:rPr lang="cs-CZ" altLang="cs-CZ" sz="3200" dirty="0" smtClean="0">
                <a:solidFill>
                  <a:srgbClr val="7030A0"/>
                </a:solidFill>
              </a:rPr>
              <a:t>JAK SE JMENUJEŠ?</a:t>
            </a:r>
          </a:p>
          <a:p>
            <a:pPr algn="ctr"/>
            <a:r>
              <a:rPr lang="cs-CZ" altLang="cs-CZ" sz="3200" b="1" dirty="0" smtClean="0">
                <a:solidFill>
                  <a:srgbClr val="7030A0"/>
                </a:solidFill>
              </a:rPr>
              <a:t>ICH HEI</a:t>
            </a:r>
            <a:r>
              <a:rPr lang="en-US" altLang="cs-CZ" sz="3200" b="1" dirty="0" smtClean="0">
                <a:solidFill>
                  <a:srgbClr val="7030A0"/>
                </a:solidFill>
              </a:rPr>
              <a:t>ß</a:t>
            </a:r>
            <a:r>
              <a:rPr lang="cs-CZ" altLang="cs-CZ" sz="3200" b="1" dirty="0" smtClean="0">
                <a:solidFill>
                  <a:srgbClr val="7030A0"/>
                </a:solidFill>
              </a:rPr>
              <a:t>E PETRA.</a:t>
            </a:r>
          </a:p>
          <a:p>
            <a:pPr algn="ctr"/>
            <a:r>
              <a:rPr lang="cs-CZ" altLang="cs-CZ" sz="3200" dirty="0" smtClean="0">
                <a:solidFill>
                  <a:srgbClr val="7030A0"/>
                </a:solidFill>
              </a:rPr>
              <a:t>JMENUJI SE PETRA.</a:t>
            </a:r>
            <a:endParaRPr lang="en-US" altLang="cs-CZ" sz="3200" dirty="0" smtClean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Jechova\AppData\Local\Microsoft\Windows\Temporary Internet Files\Content.IE5\004Y94IT\MC9002821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723911"/>
            <a:ext cx="1017949" cy="179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/>
            <a:r>
              <a:rPr lang="cs-CZ" altLang="cs-CZ" sz="4000" b="1" dirty="0" smtClean="0">
                <a:solidFill>
                  <a:srgbClr val="7030A0"/>
                </a:solidFill>
              </a:rPr>
              <a:t>PERSONALPRONOMEN</a:t>
            </a:r>
            <a:br>
              <a:rPr lang="cs-CZ" altLang="cs-CZ" sz="4000" b="1" dirty="0" smtClean="0">
                <a:solidFill>
                  <a:srgbClr val="7030A0"/>
                </a:solidFill>
              </a:rPr>
            </a:br>
            <a:r>
              <a:rPr lang="cs-CZ" altLang="cs-CZ" sz="4000" b="1" dirty="0" smtClean="0">
                <a:solidFill>
                  <a:srgbClr val="7030A0"/>
                </a:solidFill>
              </a:rPr>
              <a:t>OSOBNÍ ZÁJMENA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1259246" y="2276872"/>
            <a:ext cx="230425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0070C0"/>
                </a:solidFill>
              </a:rPr>
              <a:t>ich</a:t>
            </a:r>
            <a:r>
              <a:rPr lang="cs-CZ" sz="4000" b="1" dirty="0" smtClean="0">
                <a:solidFill>
                  <a:srgbClr val="0070C0"/>
                </a:solidFill>
              </a:rPr>
              <a:t> = já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259246" y="3282383"/>
            <a:ext cx="230425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0070C0"/>
                </a:solidFill>
              </a:rPr>
              <a:t>du</a:t>
            </a:r>
            <a:r>
              <a:rPr lang="cs-CZ" sz="4000" b="1" dirty="0" smtClean="0">
                <a:solidFill>
                  <a:srgbClr val="0070C0"/>
                </a:solidFill>
              </a:rPr>
              <a:t> = ty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259632" y="4293096"/>
            <a:ext cx="230425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7030A0"/>
                </a:solidFill>
              </a:rPr>
              <a:t>er</a:t>
            </a:r>
            <a:r>
              <a:rPr lang="cs-CZ" sz="4000" b="1" dirty="0" smtClean="0">
                <a:solidFill>
                  <a:srgbClr val="7030A0"/>
                </a:solidFill>
              </a:rPr>
              <a:t> = on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932040" y="2276872"/>
            <a:ext cx="230425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0070C0"/>
                </a:solidFill>
              </a:rPr>
              <a:t>wir</a:t>
            </a:r>
            <a:r>
              <a:rPr lang="cs-CZ" sz="4000" b="1" dirty="0" smtClean="0">
                <a:solidFill>
                  <a:srgbClr val="0070C0"/>
                </a:solidFill>
              </a:rPr>
              <a:t> = my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932040" y="3282383"/>
            <a:ext cx="230425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0070C0"/>
                </a:solidFill>
              </a:rPr>
              <a:t>ihr</a:t>
            </a:r>
            <a:r>
              <a:rPr lang="cs-CZ" sz="4000" b="1" dirty="0" smtClean="0">
                <a:solidFill>
                  <a:srgbClr val="0070C0"/>
                </a:solidFill>
              </a:rPr>
              <a:t> = vy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932040" y="4293096"/>
            <a:ext cx="230425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0070C0"/>
                </a:solidFill>
              </a:rPr>
              <a:t>sie</a:t>
            </a:r>
            <a:r>
              <a:rPr lang="cs-CZ" sz="4000" b="1" dirty="0" smtClean="0">
                <a:solidFill>
                  <a:srgbClr val="0070C0"/>
                </a:solidFill>
              </a:rPr>
              <a:t> = oni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93320" y="5301208"/>
            <a:ext cx="230425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7030A0"/>
                </a:solidFill>
              </a:rPr>
              <a:t>sie</a:t>
            </a:r>
            <a:r>
              <a:rPr lang="cs-CZ" sz="4000" b="1" dirty="0" smtClean="0">
                <a:solidFill>
                  <a:srgbClr val="7030A0"/>
                </a:solidFill>
              </a:rPr>
              <a:t> = ona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2771800" y="5301208"/>
            <a:ext cx="230425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7030A0"/>
                </a:solidFill>
              </a:rPr>
              <a:t>es = ono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084168" y="5373216"/>
            <a:ext cx="259228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>
                <a:solidFill>
                  <a:srgbClr val="E317A9"/>
                </a:solidFill>
              </a:rPr>
              <a:t>S</a:t>
            </a:r>
            <a:r>
              <a:rPr lang="cs-CZ" sz="4000" b="1" dirty="0" err="1" smtClean="0">
                <a:solidFill>
                  <a:srgbClr val="E317A9"/>
                </a:solidFill>
              </a:rPr>
              <a:t>ie</a:t>
            </a:r>
            <a:r>
              <a:rPr lang="cs-CZ" sz="4000" b="1" dirty="0" smtClean="0">
                <a:solidFill>
                  <a:srgbClr val="E317A9"/>
                </a:solidFill>
              </a:rPr>
              <a:t> = Vy</a:t>
            </a:r>
          </a:p>
          <a:p>
            <a:pPr algn="ctr"/>
            <a:r>
              <a:rPr lang="cs-CZ" sz="4000" b="1" dirty="0" smtClean="0">
                <a:solidFill>
                  <a:srgbClr val="E317A9"/>
                </a:solidFill>
              </a:rPr>
              <a:t>(vykání)</a:t>
            </a:r>
            <a:endParaRPr lang="cs-CZ" sz="4000" b="1" dirty="0">
              <a:solidFill>
                <a:srgbClr val="E317A9"/>
              </a:solidFill>
            </a:endParaRPr>
          </a:p>
        </p:txBody>
      </p:sp>
      <p:pic>
        <p:nvPicPr>
          <p:cNvPr id="3075" name="Picture 3" descr="C:\Users\Jechova\AppData\Local\Microsoft\Windows\Temporary Internet Files\Content.IE5\004Y94IT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567" y="5301208"/>
            <a:ext cx="77511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1445448" y="1556792"/>
            <a:ext cx="197442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CC00"/>
                </a:solidFill>
              </a:rPr>
              <a:t>Singular</a:t>
            </a:r>
            <a:endParaRPr lang="cs-CZ" sz="3600" b="1" dirty="0">
              <a:solidFill>
                <a:srgbClr val="00CC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116473" y="1558533"/>
            <a:ext cx="197442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CC00"/>
                </a:solidFill>
              </a:rPr>
              <a:t>Plural</a:t>
            </a:r>
            <a:endParaRPr lang="cs-CZ" sz="3600" b="1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119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ČASOVÁNÍ PRAVIDELNÝCH SLOVES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1556792"/>
            <a:ext cx="7776864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B0F0"/>
                </a:solidFill>
              </a:rPr>
              <a:t>bydlet = </a:t>
            </a:r>
            <a:r>
              <a:rPr lang="cs-CZ" sz="3200" b="1" dirty="0" err="1" smtClean="0">
                <a:solidFill>
                  <a:srgbClr val="00B0F0"/>
                </a:solidFill>
              </a:rPr>
              <a:t>wohnen</a:t>
            </a:r>
            <a:endParaRPr lang="cs-CZ" sz="3200" b="1" dirty="0">
              <a:solidFill>
                <a:srgbClr val="00B0F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765102" y="2420888"/>
            <a:ext cx="7767337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Od infinitivu </a:t>
            </a:r>
            <a:r>
              <a:rPr lang="cs-CZ" sz="3200" dirty="0" err="1" smtClean="0"/>
              <a:t>wohn</a:t>
            </a:r>
            <a:r>
              <a:rPr lang="cs-CZ" sz="3200" dirty="0" err="1" smtClean="0">
                <a:solidFill>
                  <a:srgbClr val="FF0000"/>
                </a:solidFill>
              </a:rPr>
              <a:t>en</a:t>
            </a:r>
            <a:r>
              <a:rPr lang="cs-CZ" sz="3200" dirty="0" smtClean="0"/>
              <a:t> odtrhneme </a:t>
            </a:r>
            <a:r>
              <a:rPr lang="cs-CZ" sz="3200" b="1" dirty="0" smtClean="0">
                <a:solidFill>
                  <a:srgbClr val="FF0000"/>
                </a:solidFill>
              </a:rPr>
              <a:t>„en“ 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3200" dirty="0" err="1" smtClean="0"/>
              <a:t>wohn</a:t>
            </a:r>
            <a:r>
              <a:rPr lang="cs-CZ" sz="3200" strike="sngStrike" dirty="0" err="1" smtClean="0">
                <a:solidFill>
                  <a:srgbClr val="0070C0"/>
                </a:solidFill>
              </a:rPr>
              <a:t>en</a:t>
            </a:r>
            <a:r>
              <a:rPr lang="cs-CZ" sz="3200" strike="sngStrike" dirty="0" smtClean="0">
                <a:solidFill>
                  <a:srgbClr val="00CC00"/>
                </a:solidFill>
              </a:rPr>
              <a:t> </a:t>
            </a:r>
            <a:r>
              <a:rPr lang="cs-CZ" sz="3200" dirty="0" smtClean="0"/>
              <a:t>  =  </a:t>
            </a:r>
            <a:r>
              <a:rPr lang="cs-CZ" sz="3200" dirty="0" err="1" smtClean="0"/>
              <a:t>wohn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732098" y="3645024"/>
            <a:ext cx="7767337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2800" dirty="0">
                <a:solidFill>
                  <a:srgbClr val="00CC00"/>
                </a:solidFill>
              </a:rPr>
              <a:t>K tomuto tvaru přidáme následující </a:t>
            </a:r>
            <a:r>
              <a:rPr lang="cs-CZ" sz="2800" dirty="0" smtClean="0">
                <a:solidFill>
                  <a:srgbClr val="00CC00"/>
                </a:solidFill>
              </a:rPr>
              <a:t>koncovky:</a:t>
            </a:r>
            <a:endParaRPr lang="cs-CZ" sz="2800" dirty="0">
              <a:solidFill>
                <a:srgbClr val="00CC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480522" y="4653136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E317A9"/>
                </a:solidFill>
              </a:rPr>
              <a:t>e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83768" y="5373216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E317A9"/>
                </a:solidFill>
              </a:rPr>
              <a:t>st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483768" y="6093296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E317A9"/>
                </a:solidFill>
              </a:rPr>
              <a:t>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076056" y="4653136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E317A9"/>
                </a:solidFill>
              </a:rPr>
              <a:t>en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076056" y="5373216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E317A9"/>
                </a:solidFill>
              </a:rPr>
              <a:t>t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076056" y="6093296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E317A9"/>
                </a:solidFill>
              </a:rPr>
              <a:t>en</a:t>
            </a:r>
            <a:endParaRPr lang="cs-CZ" sz="3200" b="1" dirty="0">
              <a:solidFill>
                <a:srgbClr val="E317A9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9512" y="5430414"/>
            <a:ext cx="1403711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00CC00"/>
                </a:solidFill>
              </a:rPr>
              <a:t>Singular</a:t>
            </a:r>
            <a:endParaRPr lang="cs-CZ" sz="2400" b="1" dirty="0">
              <a:solidFill>
                <a:srgbClr val="00CC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768689" y="5430415"/>
            <a:ext cx="1403711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00CC00"/>
                </a:solidFill>
              </a:rPr>
              <a:t>Plural</a:t>
            </a:r>
            <a:endParaRPr lang="cs-CZ" sz="2400" b="1" dirty="0">
              <a:solidFill>
                <a:srgbClr val="00CC00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691680" y="465313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1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1691680" y="537321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2.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1691680" y="6064258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324734" y="4653136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1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291730" y="5373214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2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4291730" y="6064258"/>
            <a:ext cx="6480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70C0"/>
                </a:solidFill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Jechova\AppData\Local\Microsoft\Windows\Temporary Internet Files\Content.IE5\SPAA2J0A\MC9003343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276872"/>
            <a:ext cx="851775" cy="126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Šipka doprava 2"/>
          <p:cNvSpPr/>
          <p:nvPr/>
        </p:nvSpPr>
        <p:spPr>
          <a:xfrm>
            <a:off x="2195736" y="2960948"/>
            <a:ext cx="900100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34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32280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4900" b="1" dirty="0" smtClean="0">
                <a:solidFill>
                  <a:srgbClr val="0070C0"/>
                </a:solidFill>
              </a:rPr>
              <a:t>WOHNEN = BYDLET </a:t>
            </a:r>
            <a:r>
              <a:rPr lang="cs-CZ" sz="4900" dirty="0" smtClean="0">
                <a:solidFill>
                  <a:srgbClr val="0070C0"/>
                </a:solidFill>
              </a:rPr>
              <a:t/>
            </a:r>
            <a:br>
              <a:rPr lang="cs-CZ" sz="4900" dirty="0" smtClean="0">
                <a:solidFill>
                  <a:srgbClr val="0070C0"/>
                </a:solidFill>
              </a:rPr>
            </a:br>
            <a:endParaRPr lang="cs-CZ" sz="4900" dirty="0">
              <a:solidFill>
                <a:srgbClr val="0070C0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59055" y="2312876"/>
            <a:ext cx="3960440" cy="989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14756" y="3576714"/>
            <a:ext cx="3960440" cy="9324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559055" y="4797152"/>
            <a:ext cx="3960440" cy="904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4788024" y="2348880"/>
            <a:ext cx="3960440" cy="9534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4800573" y="3576714"/>
            <a:ext cx="3960440" cy="9324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800573" y="4791335"/>
            <a:ext cx="3960440" cy="9419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547664" y="2517457"/>
            <a:ext cx="2296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ich</a:t>
            </a:r>
            <a:r>
              <a:rPr lang="cs-CZ" sz="3200" dirty="0" smtClean="0"/>
              <a:t> </a:t>
            </a:r>
            <a:r>
              <a:rPr lang="cs-CZ" sz="3200" dirty="0" err="1" smtClean="0"/>
              <a:t>wohn</a:t>
            </a:r>
            <a:r>
              <a:rPr lang="cs-CZ" sz="3200" b="1" dirty="0" err="1" smtClean="0">
                <a:solidFill>
                  <a:srgbClr val="C00000"/>
                </a:solidFill>
              </a:rPr>
              <a:t>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97344" y="3823429"/>
            <a:ext cx="22838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du</a:t>
            </a:r>
            <a:r>
              <a:rPr lang="cs-CZ" sz="3200" dirty="0" smtClean="0"/>
              <a:t> </a:t>
            </a:r>
            <a:r>
              <a:rPr lang="cs-CZ" sz="3200" dirty="0" err="1" smtClean="0"/>
              <a:t>wohn</a:t>
            </a:r>
            <a:r>
              <a:rPr lang="cs-CZ" sz="3200" b="1" dirty="0" err="1" smtClean="0">
                <a:solidFill>
                  <a:srgbClr val="FF0000"/>
                </a:solidFill>
              </a:rPr>
              <a:t>st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53016" y="5013176"/>
            <a:ext cx="3422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er</a:t>
            </a:r>
            <a:r>
              <a:rPr lang="cs-CZ" sz="3200" dirty="0" smtClean="0"/>
              <a:t>, </a:t>
            </a:r>
            <a:r>
              <a:rPr lang="cs-CZ" sz="3200" dirty="0" err="1" smtClean="0"/>
              <a:t>sie</a:t>
            </a:r>
            <a:r>
              <a:rPr lang="cs-CZ" sz="3200" dirty="0" smtClean="0"/>
              <a:t>, es </a:t>
            </a:r>
            <a:r>
              <a:rPr lang="cs-CZ" sz="3200" dirty="0" err="1" smtClean="0"/>
              <a:t>wohn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>
              <a:solidFill>
                <a:srgbClr val="CC0066"/>
              </a:solidFill>
            </a:endParaRPr>
          </a:p>
          <a:p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16981" y="2517457"/>
            <a:ext cx="25018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wir</a:t>
            </a:r>
            <a:r>
              <a:rPr lang="cs-CZ" sz="3200" dirty="0" smtClean="0"/>
              <a:t> </a:t>
            </a:r>
            <a:r>
              <a:rPr lang="cs-CZ" sz="3200" dirty="0" err="1" smtClean="0"/>
              <a:t>wohn</a:t>
            </a:r>
            <a:r>
              <a:rPr lang="cs-CZ" sz="3200" b="1" dirty="0" err="1" smtClean="0">
                <a:solidFill>
                  <a:srgbClr val="C00000"/>
                </a:solidFill>
              </a:rPr>
              <a:t>en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896629" y="3872611"/>
            <a:ext cx="2222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ihr</a:t>
            </a:r>
            <a:r>
              <a:rPr lang="cs-CZ" sz="3200" dirty="0" smtClean="0"/>
              <a:t> </a:t>
            </a:r>
            <a:r>
              <a:rPr lang="cs-CZ" sz="3200" dirty="0" err="1" smtClean="0"/>
              <a:t>wohn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96629" y="5013176"/>
            <a:ext cx="2405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sie</a:t>
            </a:r>
            <a:r>
              <a:rPr lang="cs-CZ" sz="3200" dirty="0" smtClean="0"/>
              <a:t> </a:t>
            </a:r>
            <a:r>
              <a:rPr lang="cs-CZ" sz="3200" dirty="0" err="1" smtClean="0"/>
              <a:t>wohn</a:t>
            </a:r>
            <a:r>
              <a:rPr lang="cs-CZ" sz="3200" b="1" dirty="0" err="1" smtClean="0">
                <a:solidFill>
                  <a:srgbClr val="C00000"/>
                </a:solidFill>
              </a:rPr>
              <a:t>en</a:t>
            </a:r>
            <a:endParaRPr lang="cs-CZ" sz="3200" b="1" dirty="0">
              <a:solidFill>
                <a:srgbClr val="C00000"/>
              </a:solidFill>
            </a:endParaRPr>
          </a:p>
          <a:p>
            <a:endParaRPr lang="cs-CZ" sz="3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59224" y="1657075"/>
            <a:ext cx="140371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rgbClr val="CC0066"/>
                </a:solidFill>
              </a:rPr>
              <a:t>Singular</a:t>
            </a:r>
            <a:endParaRPr lang="cs-CZ" sz="2400" dirty="0">
              <a:solidFill>
                <a:srgbClr val="CC0066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084168" y="1671191"/>
            <a:ext cx="140371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rgbClr val="CC0066"/>
                </a:solidFill>
              </a:rPr>
              <a:t>Plural</a:t>
            </a:r>
            <a:endParaRPr lang="cs-CZ" sz="2400" dirty="0">
              <a:solidFill>
                <a:srgbClr val="CC0066"/>
              </a:solidFill>
            </a:endParaRPr>
          </a:p>
        </p:txBody>
      </p:sp>
      <p:pic>
        <p:nvPicPr>
          <p:cNvPr id="1026" name="Picture 2" descr="C:\Users\Katka\AppData\Local\Microsoft\Windows\Temporary Internet Files\Content.IE5\UCFRGX4K\MC900298281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4756" y="250753"/>
            <a:ext cx="701628" cy="1234031"/>
          </a:xfrm>
          <a:prstGeom prst="rect">
            <a:avLst/>
          </a:prstGeom>
          <a:noFill/>
        </p:spPr>
      </p:pic>
      <p:sp>
        <p:nvSpPr>
          <p:cNvPr id="3" name="Zaoblený obdélník 2"/>
          <p:cNvSpPr/>
          <p:nvPr/>
        </p:nvSpPr>
        <p:spPr>
          <a:xfrm>
            <a:off x="539552" y="5877272"/>
            <a:ext cx="8136904" cy="8510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PŘI ČASOVÁNÍ V NĚMČINĚ VŽDY STOJÍ PŘED SLOVESEM OSOBNÍ ZÁJMENO              </a:t>
            </a:r>
            <a:r>
              <a:rPr lang="cs-CZ" sz="2400" b="1" dirty="0" err="1" smtClean="0">
                <a:solidFill>
                  <a:srgbClr val="C00000"/>
                </a:solidFill>
              </a:rPr>
              <a:t>ich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wohne</a:t>
            </a:r>
            <a:r>
              <a:rPr lang="cs-CZ" sz="2400" b="1" dirty="0" smtClean="0">
                <a:solidFill>
                  <a:schemeClr val="tx1"/>
                </a:solidFill>
              </a:rPr>
              <a:t>.</a:t>
            </a:r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Jechova\AppData\Local\Microsoft\Windows\Temporary Internet Files\Content.IE5\004Y94IT\MC9002821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9" y="5753644"/>
            <a:ext cx="551614" cy="97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Šipka doprava 17"/>
          <p:cNvSpPr/>
          <p:nvPr/>
        </p:nvSpPr>
        <p:spPr>
          <a:xfrm>
            <a:off x="4867373" y="6237312"/>
            <a:ext cx="568723" cy="436385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1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32280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4900" b="1" dirty="0" err="1" smtClean="0">
                <a:solidFill>
                  <a:srgbClr val="0070C0"/>
                </a:solidFill>
              </a:rPr>
              <a:t>HEIßEN</a:t>
            </a:r>
            <a:r>
              <a:rPr lang="cs-CZ" sz="4900" b="1" dirty="0" smtClean="0">
                <a:solidFill>
                  <a:srgbClr val="0070C0"/>
                </a:solidFill>
              </a:rPr>
              <a:t> = JMENOVAT SE </a:t>
            </a:r>
            <a:r>
              <a:rPr lang="cs-CZ" sz="4900" dirty="0" smtClean="0">
                <a:solidFill>
                  <a:srgbClr val="0070C0"/>
                </a:solidFill>
              </a:rPr>
              <a:t/>
            </a:r>
            <a:br>
              <a:rPr lang="cs-CZ" sz="4900" dirty="0" smtClean="0">
                <a:solidFill>
                  <a:srgbClr val="0070C0"/>
                </a:solidFill>
              </a:rPr>
            </a:br>
            <a:endParaRPr lang="cs-CZ" sz="4900" dirty="0">
              <a:solidFill>
                <a:srgbClr val="0070C0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59055" y="2312876"/>
            <a:ext cx="3960440" cy="989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14756" y="3576714"/>
            <a:ext cx="3960440" cy="9324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559055" y="4797152"/>
            <a:ext cx="3960440" cy="904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4788024" y="2348880"/>
            <a:ext cx="3960440" cy="9534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4800573" y="3576714"/>
            <a:ext cx="3960440" cy="9324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800573" y="4791335"/>
            <a:ext cx="3960440" cy="9419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547664" y="2517457"/>
            <a:ext cx="2296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ich</a:t>
            </a:r>
            <a:r>
              <a:rPr lang="cs-CZ" sz="3200" dirty="0" smtClean="0"/>
              <a:t> </a:t>
            </a:r>
            <a:r>
              <a:rPr lang="cs-CZ" sz="3200" dirty="0" err="1" smtClean="0"/>
              <a:t>heiß</a:t>
            </a:r>
            <a:r>
              <a:rPr lang="cs-CZ" sz="3200" b="1" dirty="0" err="1" smtClean="0">
                <a:solidFill>
                  <a:srgbClr val="C00000"/>
                </a:solidFill>
              </a:rPr>
              <a:t>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97344" y="3823429"/>
            <a:ext cx="22838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du</a:t>
            </a:r>
            <a:r>
              <a:rPr lang="cs-CZ" sz="3200" dirty="0" smtClean="0"/>
              <a:t> </a:t>
            </a:r>
            <a:r>
              <a:rPr lang="cs-CZ" sz="3200" dirty="0" err="1" smtClean="0"/>
              <a:t>heiß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53016" y="5013176"/>
            <a:ext cx="32862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er</a:t>
            </a:r>
            <a:r>
              <a:rPr lang="cs-CZ" sz="3200" dirty="0" smtClean="0"/>
              <a:t>, </a:t>
            </a:r>
            <a:r>
              <a:rPr lang="cs-CZ" sz="3200" dirty="0" err="1" smtClean="0"/>
              <a:t>sie</a:t>
            </a:r>
            <a:r>
              <a:rPr lang="cs-CZ" sz="3200" smtClean="0"/>
              <a:t>, es </a:t>
            </a:r>
            <a:r>
              <a:rPr lang="cs-CZ" sz="3200" dirty="0" err="1" smtClean="0"/>
              <a:t>heiß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>
              <a:solidFill>
                <a:srgbClr val="CC0066"/>
              </a:solidFill>
            </a:endParaRPr>
          </a:p>
          <a:p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16981" y="2517457"/>
            <a:ext cx="25018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wir</a:t>
            </a:r>
            <a:r>
              <a:rPr lang="cs-CZ" sz="3200" dirty="0" smtClean="0"/>
              <a:t> </a:t>
            </a:r>
            <a:r>
              <a:rPr lang="cs-CZ" sz="3200" dirty="0" err="1" smtClean="0"/>
              <a:t>heiß</a:t>
            </a:r>
            <a:r>
              <a:rPr lang="cs-CZ" sz="3200" b="1" dirty="0" err="1" smtClean="0">
                <a:solidFill>
                  <a:srgbClr val="C00000"/>
                </a:solidFill>
              </a:rPr>
              <a:t>en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896629" y="3872611"/>
            <a:ext cx="2222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ihr</a:t>
            </a:r>
            <a:r>
              <a:rPr lang="cs-CZ" sz="3200" dirty="0" smtClean="0"/>
              <a:t> </a:t>
            </a:r>
            <a:r>
              <a:rPr lang="cs-CZ" sz="3200" dirty="0" err="1" smtClean="0"/>
              <a:t>heiß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96629" y="5013176"/>
            <a:ext cx="2405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sie</a:t>
            </a:r>
            <a:r>
              <a:rPr lang="cs-CZ" sz="3200" dirty="0" smtClean="0"/>
              <a:t> </a:t>
            </a:r>
            <a:r>
              <a:rPr lang="cs-CZ" sz="3200" dirty="0" err="1" smtClean="0"/>
              <a:t>heiß</a:t>
            </a:r>
            <a:r>
              <a:rPr lang="cs-CZ" sz="3200" b="1" dirty="0" err="1" smtClean="0">
                <a:solidFill>
                  <a:srgbClr val="C00000"/>
                </a:solidFill>
              </a:rPr>
              <a:t>en</a:t>
            </a:r>
            <a:endParaRPr lang="cs-CZ" sz="3200" b="1" dirty="0">
              <a:solidFill>
                <a:srgbClr val="C00000"/>
              </a:solidFill>
            </a:endParaRPr>
          </a:p>
          <a:p>
            <a:endParaRPr lang="cs-CZ" sz="3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59224" y="1657075"/>
            <a:ext cx="140371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rgbClr val="CC0066"/>
                </a:solidFill>
              </a:rPr>
              <a:t>Singular</a:t>
            </a:r>
            <a:endParaRPr lang="cs-CZ" sz="2400" dirty="0">
              <a:solidFill>
                <a:srgbClr val="CC0066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084168" y="1671191"/>
            <a:ext cx="140371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rgbClr val="CC0066"/>
                </a:solidFill>
              </a:rPr>
              <a:t>Plural</a:t>
            </a:r>
            <a:endParaRPr lang="cs-CZ" sz="2400" dirty="0">
              <a:solidFill>
                <a:srgbClr val="CC0066"/>
              </a:solidFill>
            </a:endParaRPr>
          </a:p>
        </p:txBody>
      </p:sp>
      <p:pic>
        <p:nvPicPr>
          <p:cNvPr id="1026" name="Picture 2" descr="C:\Users\Katka\AppData\Local\Microsoft\Windows\Temporary Internet Files\Content.IE5\UCFRGX4K\MC900298281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4756" y="250753"/>
            <a:ext cx="701628" cy="1234031"/>
          </a:xfrm>
          <a:prstGeom prst="rect">
            <a:avLst/>
          </a:prstGeom>
          <a:noFill/>
        </p:spPr>
      </p:pic>
      <p:sp>
        <p:nvSpPr>
          <p:cNvPr id="3" name="Zaoblený obdélník 2"/>
          <p:cNvSpPr/>
          <p:nvPr/>
        </p:nvSpPr>
        <p:spPr>
          <a:xfrm>
            <a:off x="539552" y="5877272"/>
            <a:ext cx="8136904" cy="8510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PŘI ČASOVÁNÍ V NĚMČINĚ VŽDY STOJÍ PŘED SLOVESEM OSOBNÍ ZÁJMENO              </a:t>
            </a:r>
            <a:r>
              <a:rPr lang="cs-CZ" sz="2400" b="1" dirty="0" err="1" smtClean="0">
                <a:solidFill>
                  <a:srgbClr val="C00000"/>
                </a:solidFill>
              </a:rPr>
              <a:t>ich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heiße</a:t>
            </a:r>
            <a:r>
              <a:rPr lang="cs-CZ" sz="2400" b="1" dirty="0" smtClean="0">
                <a:solidFill>
                  <a:schemeClr val="tx1"/>
                </a:solidFill>
              </a:rPr>
              <a:t>.</a:t>
            </a:r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Jechova\AppData\Local\Microsoft\Windows\Temporary Internet Files\Content.IE5\004Y94IT\MC9002821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9" y="5753644"/>
            <a:ext cx="551614" cy="97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Šipka doprava 17"/>
          <p:cNvSpPr/>
          <p:nvPr/>
        </p:nvSpPr>
        <p:spPr>
          <a:xfrm>
            <a:off x="4867373" y="6237312"/>
            <a:ext cx="568723" cy="436385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25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132280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4900" b="1" dirty="0" smtClean="0">
                <a:solidFill>
                  <a:srgbClr val="0070C0"/>
                </a:solidFill>
              </a:rPr>
              <a:t>KOMMEN = PŘICHÁZET, POCHÁZET</a:t>
            </a:r>
            <a:r>
              <a:rPr lang="cs-CZ" sz="4900" dirty="0" smtClean="0">
                <a:solidFill>
                  <a:srgbClr val="0070C0"/>
                </a:solidFill>
              </a:rPr>
              <a:t/>
            </a:r>
            <a:br>
              <a:rPr lang="cs-CZ" sz="4900" dirty="0" smtClean="0">
                <a:solidFill>
                  <a:srgbClr val="0070C0"/>
                </a:solidFill>
              </a:rPr>
            </a:br>
            <a:endParaRPr lang="cs-CZ" sz="4900" dirty="0">
              <a:solidFill>
                <a:srgbClr val="0070C0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59055" y="2312876"/>
            <a:ext cx="3960440" cy="989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14756" y="3576714"/>
            <a:ext cx="3960440" cy="9324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559055" y="4797152"/>
            <a:ext cx="3960440" cy="904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4788024" y="2348880"/>
            <a:ext cx="3960440" cy="9534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4800573" y="3576714"/>
            <a:ext cx="3960440" cy="9324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784368" y="4778393"/>
            <a:ext cx="3960440" cy="9419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547664" y="2517457"/>
            <a:ext cx="2296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ich</a:t>
            </a:r>
            <a:r>
              <a:rPr lang="cs-CZ" sz="3200" dirty="0" smtClean="0"/>
              <a:t> </a:t>
            </a:r>
            <a:r>
              <a:rPr lang="cs-CZ" sz="3200" dirty="0" err="1" smtClean="0"/>
              <a:t>komm</a:t>
            </a:r>
            <a:r>
              <a:rPr lang="cs-CZ" sz="3200" b="1" dirty="0" err="1" smtClean="0">
                <a:solidFill>
                  <a:srgbClr val="C00000"/>
                </a:solidFill>
              </a:rPr>
              <a:t>e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92408" y="3803003"/>
            <a:ext cx="22838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du</a:t>
            </a:r>
            <a:r>
              <a:rPr lang="cs-CZ" sz="3200" dirty="0" smtClean="0"/>
              <a:t> </a:t>
            </a:r>
            <a:r>
              <a:rPr lang="cs-CZ" sz="3200" dirty="0" err="1" smtClean="0"/>
              <a:t>komm</a:t>
            </a:r>
            <a:r>
              <a:rPr lang="cs-CZ" sz="3200" b="1" dirty="0" err="1" smtClean="0">
                <a:solidFill>
                  <a:srgbClr val="FF0000"/>
                </a:solidFill>
              </a:rPr>
              <a:t>st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65570" y="5013176"/>
            <a:ext cx="36539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er</a:t>
            </a:r>
            <a:r>
              <a:rPr lang="cs-CZ" sz="3200" dirty="0" smtClean="0"/>
              <a:t>, </a:t>
            </a:r>
            <a:r>
              <a:rPr lang="cs-CZ" sz="3200" dirty="0" err="1" smtClean="0"/>
              <a:t>sie</a:t>
            </a:r>
            <a:r>
              <a:rPr lang="cs-CZ" sz="3200" dirty="0" smtClean="0"/>
              <a:t>, es </a:t>
            </a:r>
            <a:r>
              <a:rPr lang="cs-CZ" sz="3200" dirty="0" err="1" smtClean="0"/>
              <a:t>komm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>
              <a:solidFill>
                <a:srgbClr val="CC0066"/>
              </a:solidFill>
            </a:endParaRPr>
          </a:p>
          <a:p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16981" y="2517457"/>
            <a:ext cx="25018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wir</a:t>
            </a:r>
            <a:r>
              <a:rPr lang="cs-CZ" sz="3200" dirty="0" smtClean="0"/>
              <a:t> </a:t>
            </a:r>
            <a:r>
              <a:rPr lang="cs-CZ" sz="3200" dirty="0" err="1" smtClean="0"/>
              <a:t>komm</a:t>
            </a:r>
            <a:r>
              <a:rPr lang="cs-CZ" sz="3200" b="1" dirty="0" err="1" smtClean="0">
                <a:solidFill>
                  <a:srgbClr val="C00000"/>
                </a:solidFill>
              </a:rPr>
              <a:t>en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896629" y="3872611"/>
            <a:ext cx="2222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ihr</a:t>
            </a:r>
            <a:r>
              <a:rPr lang="cs-CZ" sz="3200" dirty="0" smtClean="0"/>
              <a:t> </a:t>
            </a:r>
            <a:r>
              <a:rPr lang="cs-CZ" sz="3200" dirty="0" err="1" smtClean="0"/>
              <a:t>komm</a:t>
            </a:r>
            <a:r>
              <a:rPr lang="cs-CZ" sz="3200" b="1" dirty="0" err="1" smtClean="0">
                <a:solidFill>
                  <a:srgbClr val="C00000"/>
                </a:solidFill>
              </a:rPr>
              <a:t>t</a:t>
            </a:r>
            <a:endParaRPr lang="cs-CZ" sz="3200" b="1" dirty="0" smtClean="0">
              <a:solidFill>
                <a:srgbClr val="C00000"/>
              </a:solidFill>
            </a:endParaRPr>
          </a:p>
          <a:p>
            <a:r>
              <a:rPr lang="cs-CZ" sz="3200" dirty="0" smtClean="0"/>
              <a:t> 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96629" y="5013176"/>
            <a:ext cx="2405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sie</a:t>
            </a:r>
            <a:r>
              <a:rPr lang="cs-CZ" sz="3200" dirty="0" smtClean="0"/>
              <a:t> </a:t>
            </a:r>
            <a:r>
              <a:rPr lang="cs-CZ" sz="3200" dirty="0" err="1" smtClean="0"/>
              <a:t>komm</a:t>
            </a:r>
            <a:r>
              <a:rPr lang="cs-CZ" sz="3200" b="1" dirty="0" err="1" smtClean="0">
                <a:solidFill>
                  <a:srgbClr val="C00000"/>
                </a:solidFill>
              </a:rPr>
              <a:t>en</a:t>
            </a:r>
            <a:endParaRPr lang="cs-CZ" sz="3200" b="1" dirty="0">
              <a:solidFill>
                <a:srgbClr val="C00000"/>
              </a:solidFill>
            </a:endParaRPr>
          </a:p>
          <a:p>
            <a:endParaRPr lang="cs-CZ" sz="3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59224" y="1657075"/>
            <a:ext cx="140371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rgbClr val="CC0066"/>
                </a:solidFill>
              </a:rPr>
              <a:t>Singular</a:t>
            </a:r>
            <a:endParaRPr lang="cs-CZ" sz="2400" dirty="0">
              <a:solidFill>
                <a:srgbClr val="CC0066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084168" y="1671191"/>
            <a:ext cx="140371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solidFill>
                  <a:srgbClr val="CC0066"/>
                </a:solidFill>
              </a:rPr>
              <a:t>Plural</a:t>
            </a:r>
            <a:endParaRPr lang="cs-CZ" sz="2400" dirty="0">
              <a:solidFill>
                <a:srgbClr val="CC0066"/>
              </a:solidFill>
            </a:endParaRPr>
          </a:p>
        </p:txBody>
      </p:sp>
      <p:pic>
        <p:nvPicPr>
          <p:cNvPr id="1026" name="Picture 2" descr="C:\Users\Katka\AppData\Local\Microsoft\Windows\Temporary Internet Files\Content.IE5\UCFRGX4K\MC900298281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8608" y="272975"/>
            <a:ext cx="701628" cy="1234031"/>
          </a:xfrm>
          <a:prstGeom prst="rect">
            <a:avLst/>
          </a:prstGeom>
          <a:noFill/>
        </p:spPr>
      </p:pic>
      <p:sp>
        <p:nvSpPr>
          <p:cNvPr id="3" name="Zaoblený obdélník 2"/>
          <p:cNvSpPr/>
          <p:nvPr/>
        </p:nvSpPr>
        <p:spPr>
          <a:xfrm>
            <a:off x="539552" y="5877272"/>
            <a:ext cx="8136904" cy="8510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PŘI ČASOVÁNÍ V NĚMČINĚ VŽDY STOJÍ PŘED SLOVESEM OSOBNÍ ZÁJMENO              </a:t>
            </a:r>
            <a:r>
              <a:rPr lang="cs-CZ" sz="2400" b="1" dirty="0" err="1" smtClean="0">
                <a:solidFill>
                  <a:srgbClr val="C00000"/>
                </a:solidFill>
              </a:rPr>
              <a:t>ich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komme</a:t>
            </a:r>
            <a:r>
              <a:rPr lang="cs-CZ" sz="2400" b="1" dirty="0" smtClean="0">
                <a:solidFill>
                  <a:schemeClr val="tx1"/>
                </a:solidFill>
              </a:rPr>
              <a:t>.</a:t>
            </a:r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2051" name="Picture 3" descr="C:\Users\Jechova\AppData\Local\Microsoft\Windows\Temporary Internet Files\Content.IE5\004Y94IT\MC9002821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9" y="5753644"/>
            <a:ext cx="551614" cy="97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Šipka doprava 17"/>
          <p:cNvSpPr/>
          <p:nvPr/>
        </p:nvSpPr>
        <p:spPr>
          <a:xfrm>
            <a:off x="4867373" y="6237312"/>
            <a:ext cx="568723" cy="436385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59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911</Words>
  <Application>Microsoft Office PowerPoint</Application>
  <PresentationFormat>Předvádění na obrazovce (4:3)</PresentationFormat>
  <Paragraphs>278</Paragraphs>
  <Slides>23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Prezentace aplikace PowerPoint</vt:lpstr>
      <vt:lpstr>Prezentace aplikace PowerPoint</vt:lpstr>
      <vt:lpstr>ICH HEIßE, ICH WOHNE</vt:lpstr>
      <vt:lpstr>WER BIST DU?</vt:lpstr>
      <vt:lpstr>PERSONALPRONOMEN OSOBNÍ ZÁJMENA</vt:lpstr>
      <vt:lpstr>ČASOVÁNÍ PRAVIDELNÝCH SLOVES</vt:lpstr>
      <vt:lpstr> WOHNEN = BYDLET  </vt:lpstr>
      <vt:lpstr> HEIßEN = JMENOVAT SE  </vt:lpstr>
      <vt:lpstr> KOMMEN = PŘICHÁZET, POCHÁZET </vt:lpstr>
      <vt:lpstr>DIE ADRESSE</vt:lpstr>
      <vt:lpstr>      DIE GRUNDINFORMATIONEN      ÜBER MICH</vt:lpstr>
      <vt:lpstr>DAS FORMULAR</vt:lpstr>
      <vt:lpstr>ICH ÜBER MICH</vt:lpstr>
      <vt:lpstr>ICH ÜBER MICH - ERGÄNZE!</vt:lpstr>
      <vt:lpstr>DER DIALOG</vt:lpstr>
      <vt:lpstr>W- FRAGEN</vt:lpstr>
      <vt:lpstr>W- FRAGEN - VERBINDE!</vt:lpstr>
      <vt:lpstr>DIE FRAGEN</vt:lpstr>
      <vt:lpstr>ČASOVÁNÍ POMOCNÝCH SLOVES</vt:lpstr>
      <vt:lpstr>ČASOVÁNÍ POMOCNÝCH SLOVES</vt:lpstr>
      <vt:lpstr>BEANTWORTE DIE FRAGEN!</vt:lpstr>
      <vt:lpstr>LIES RICHTIG UND ERGÄNZE!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HEIßE, ICH WOHNE</dc:title>
  <dc:creator>Jechova</dc:creator>
  <cp:lastModifiedBy>Jechova</cp:lastModifiedBy>
  <cp:revision>132</cp:revision>
  <dcterms:created xsi:type="dcterms:W3CDTF">2013-11-04T08:17:56Z</dcterms:created>
  <dcterms:modified xsi:type="dcterms:W3CDTF">2014-02-22T10:38:58Z</dcterms:modified>
</cp:coreProperties>
</file>