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75" r:id="rId3"/>
    <p:sldId id="256" r:id="rId4"/>
    <p:sldId id="257" r:id="rId5"/>
    <p:sldId id="258" r:id="rId6"/>
    <p:sldId id="271" r:id="rId7"/>
    <p:sldId id="270" r:id="rId8"/>
    <p:sldId id="259" r:id="rId9"/>
    <p:sldId id="261" r:id="rId10"/>
    <p:sldId id="267" r:id="rId11"/>
    <p:sldId id="262" r:id="rId12"/>
    <p:sldId id="264" r:id="rId13"/>
    <p:sldId id="263" r:id="rId14"/>
    <p:sldId id="265" r:id="rId15"/>
    <p:sldId id="266" r:id="rId16"/>
    <p:sldId id="268" r:id="rId17"/>
    <p:sldId id="274" r:id="rId18"/>
    <p:sldId id="269" r:id="rId19"/>
    <p:sldId id="272" r:id="rId20"/>
    <p:sldId id="273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662"/>
    <a:srgbClr val="FF3300"/>
    <a:srgbClr val="9933FF"/>
    <a:srgbClr val="FF0066"/>
    <a:srgbClr val="FF66CC"/>
    <a:srgbClr val="4FE761"/>
    <a:srgbClr val="FFFF66"/>
    <a:srgbClr val="CDFB8F"/>
    <a:srgbClr val="0066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2C730F-0337-4731-890D-37BBBF1ABC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C1CA8FF-CE0C-4010-949E-F0559FCB825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Montag</a:t>
          </a:r>
          <a:r>
            <a:rPr lang="cs-CZ" sz="3000" dirty="0" smtClean="0">
              <a:solidFill>
                <a:schemeClr val="tx1"/>
              </a:solidFill>
            </a:rPr>
            <a:t>  </a:t>
          </a:r>
          <a:endParaRPr lang="cs-CZ" sz="3000" dirty="0">
            <a:solidFill>
              <a:schemeClr val="tx1"/>
            </a:solidFill>
          </a:endParaRPr>
        </a:p>
      </dgm:t>
    </dgm:pt>
    <dgm:pt modelId="{0422D329-7C8F-4CE0-A5C5-9D9408AB4665}" type="parTrans" cxnId="{6B18B104-8078-4CC6-85F2-69E542CA113C}">
      <dgm:prSet/>
      <dgm:spPr/>
      <dgm:t>
        <a:bodyPr/>
        <a:lstStyle/>
        <a:p>
          <a:endParaRPr lang="cs-CZ"/>
        </a:p>
      </dgm:t>
    </dgm:pt>
    <dgm:pt modelId="{A54FE1C3-5070-4261-9B89-1DA05C92A778}" type="sibTrans" cxnId="{6B18B104-8078-4CC6-85F2-69E542CA113C}">
      <dgm:prSet/>
      <dgm:spPr/>
      <dgm:t>
        <a:bodyPr/>
        <a:lstStyle/>
        <a:p>
          <a:endParaRPr lang="cs-CZ"/>
        </a:p>
      </dgm:t>
    </dgm:pt>
    <dgm:pt modelId="{9D0A083C-C2FC-4542-B42B-263B02D5A5DC}">
      <dgm:prSet custT="1"/>
      <dgm:spPr>
        <a:solidFill>
          <a:srgbClr val="CCFF33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Dienstag</a:t>
          </a:r>
          <a:r>
            <a:rPr lang="cs-CZ" sz="3000" dirty="0" smtClean="0">
              <a:solidFill>
                <a:schemeClr val="tx1"/>
              </a:solidFill>
            </a:rPr>
            <a:t> </a:t>
          </a:r>
          <a:endParaRPr lang="cs-CZ" sz="3000" dirty="0">
            <a:solidFill>
              <a:schemeClr val="tx1"/>
            </a:solidFill>
          </a:endParaRPr>
        </a:p>
      </dgm:t>
    </dgm:pt>
    <dgm:pt modelId="{1709C5D3-7716-4531-9921-A893BCA5F966}" type="parTrans" cxnId="{B46F0780-EE28-4676-ABAC-A4617B94E325}">
      <dgm:prSet/>
      <dgm:spPr/>
      <dgm:t>
        <a:bodyPr/>
        <a:lstStyle/>
        <a:p>
          <a:endParaRPr lang="cs-CZ"/>
        </a:p>
      </dgm:t>
    </dgm:pt>
    <dgm:pt modelId="{BEB354B1-712A-4118-972D-D5743F62A5E5}" type="sibTrans" cxnId="{B46F0780-EE28-4676-ABAC-A4617B94E325}">
      <dgm:prSet/>
      <dgm:spPr/>
      <dgm:t>
        <a:bodyPr/>
        <a:lstStyle/>
        <a:p>
          <a:endParaRPr lang="cs-CZ"/>
        </a:p>
      </dgm:t>
    </dgm:pt>
    <dgm:pt modelId="{8FA29395-45A8-4C50-8921-70ABD7806E60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Mittwoch</a:t>
          </a:r>
          <a:endParaRPr lang="cs-CZ" sz="3000" dirty="0">
            <a:solidFill>
              <a:schemeClr val="tx1"/>
            </a:solidFill>
          </a:endParaRPr>
        </a:p>
      </dgm:t>
    </dgm:pt>
    <dgm:pt modelId="{5741F082-94DA-46D2-BE4C-2266E0291057}" type="parTrans" cxnId="{65CE2679-07C0-41E9-A26D-F8560A0A8244}">
      <dgm:prSet/>
      <dgm:spPr/>
      <dgm:t>
        <a:bodyPr/>
        <a:lstStyle/>
        <a:p>
          <a:endParaRPr lang="cs-CZ"/>
        </a:p>
      </dgm:t>
    </dgm:pt>
    <dgm:pt modelId="{1D589018-77DA-42A9-99AA-37AA64BF1643}" type="sibTrans" cxnId="{65CE2679-07C0-41E9-A26D-F8560A0A8244}">
      <dgm:prSet/>
      <dgm:spPr/>
      <dgm:t>
        <a:bodyPr/>
        <a:lstStyle/>
        <a:p>
          <a:endParaRPr lang="cs-CZ"/>
        </a:p>
      </dgm:t>
    </dgm:pt>
    <dgm:pt modelId="{AD0D8AA4-EB27-47DA-9E74-5DD33DD5F63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der </a:t>
          </a:r>
          <a:r>
            <a:rPr lang="cs-CZ" dirty="0" err="1" smtClean="0">
              <a:solidFill>
                <a:schemeClr val="tx1"/>
              </a:solidFill>
            </a:rPr>
            <a:t>Donnerstag</a:t>
          </a:r>
          <a:endParaRPr lang="cs-CZ" dirty="0">
            <a:solidFill>
              <a:schemeClr val="tx1"/>
            </a:solidFill>
          </a:endParaRPr>
        </a:p>
      </dgm:t>
    </dgm:pt>
    <dgm:pt modelId="{979393CB-D15D-4F6C-A9FD-3FAFF903CA2F}" type="parTrans" cxnId="{9A7CC94C-271D-424C-A557-2B98C474C38A}">
      <dgm:prSet/>
      <dgm:spPr/>
      <dgm:t>
        <a:bodyPr/>
        <a:lstStyle/>
        <a:p>
          <a:endParaRPr lang="cs-CZ"/>
        </a:p>
      </dgm:t>
    </dgm:pt>
    <dgm:pt modelId="{2A15D5E2-2653-435A-A39F-3C41E4DE0B7A}" type="sibTrans" cxnId="{9A7CC94C-271D-424C-A557-2B98C474C38A}">
      <dgm:prSet/>
      <dgm:spPr/>
      <dgm:t>
        <a:bodyPr/>
        <a:lstStyle/>
        <a:p>
          <a:endParaRPr lang="cs-CZ"/>
        </a:p>
      </dgm:t>
    </dgm:pt>
    <dgm:pt modelId="{2CA00EDA-2BCC-4B6C-ABB0-192612488C99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Freitag</a:t>
          </a:r>
          <a:endParaRPr lang="cs-CZ" sz="3000" dirty="0">
            <a:solidFill>
              <a:schemeClr val="tx1"/>
            </a:solidFill>
          </a:endParaRPr>
        </a:p>
      </dgm:t>
    </dgm:pt>
    <dgm:pt modelId="{45CD1315-98F3-408D-A373-E8529672590B}" type="parTrans" cxnId="{0D5D015A-B5C8-47CD-BD89-E22E210CA516}">
      <dgm:prSet/>
      <dgm:spPr/>
      <dgm:t>
        <a:bodyPr/>
        <a:lstStyle/>
        <a:p>
          <a:endParaRPr lang="cs-CZ"/>
        </a:p>
      </dgm:t>
    </dgm:pt>
    <dgm:pt modelId="{BD183209-FC52-4196-B3FA-C002DBB617C3}" type="sibTrans" cxnId="{0D5D015A-B5C8-47CD-BD89-E22E210CA516}">
      <dgm:prSet/>
      <dgm:spPr/>
      <dgm:t>
        <a:bodyPr/>
        <a:lstStyle/>
        <a:p>
          <a:endParaRPr lang="cs-CZ"/>
        </a:p>
      </dgm:t>
    </dgm:pt>
    <dgm:pt modelId="{D59E8FC0-F9F2-423F-9CFD-5E2604CF8A38}">
      <dgm:prSet custT="1"/>
      <dgm:spPr>
        <a:solidFill>
          <a:srgbClr val="FF66CC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Samstag</a:t>
          </a:r>
          <a:endParaRPr lang="cs-CZ" sz="3000" dirty="0">
            <a:solidFill>
              <a:schemeClr val="tx1"/>
            </a:solidFill>
          </a:endParaRPr>
        </a:p>
      </dgm:t>
    </dgm:pt>
    <dgm:pt modelId="{74ABD073-0466-454E-B0F0-928E2613C60E}" type="parTrans" cxnId="{FC4D47CB-72CF-454D-A401-923FBD0347AA}">
      <dgm:prSet/>
      <dgm:spPr/>
      <dgm:t>
        <a:bodyPr/>
        <a:lstStyle/>
        <a:p>
          <a:endParaRPr lang="cs-CZ"/>
        </a:p>
      </dgm:t>
    </dgm:pt>
    <dgm:pt modelId="{33BB50B1-7DBB-4D06-B021-AECCDA5F3836}" type="sibTrans" cxnId="{FC4D47CB-72CF-454D-A401-923FBD0347AA}">
      <dgm:prSet/>
      <dgm:spPr/>
      <dgm:t>
        <a:bodyPr/>
        <a:lstStyle/>
        <a:p>
          <a:endParaRPr lang="cs-CZ"/>
        </a:p>
      </dgm:t>
    </dgm:pt>
    <dgm:pt modelId="{83B400D4-586E-482F-B28F-C1C385B61E8B}">
      <dgm:prSet custT="1"/>
      <dgm:spPr>
        <a:solidFill>
          <a:srgbClr val="9933FF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Sonntag</a:t>
          </a:r>
          <a:endParaRPr lang="cs-CZ" sz="3000" dirty="0">
            <a:solidFill>
              <a:schemeClr val="tx1"/>
            </a:solidFill>
          </a:endParaRPr>
        </a:p>
      </dgm:t>
    </dgm:pt>
    <dgm:pt modelId="{9D404AC5-2078-46E3-9033-D86958FA065B}" type="parTrans" cxnId="{3E099928-7682-461C-80AF-F88443FEA4D6}">
      <dgm:prSet/>
      <dgm:spPr/>
      <dgm:t>
        <a:bodyPr/>
        <a:lstStyle/>
        <a:p>
          <a:endParaRPr lang="cs-CZ"/>
        </a:p>
      </dgm:t>
    </dgm:pt>
    <dgm:pt modelId="{7A13F524-3C1D-46B4-AC29-BB8CF8B718E7}" type="sibTrans" cxnId="{3E099928-7682-461C-80AF-F88443FEA4D6}">
      <dgm:prSet/>
      <dgm:spPr/>
      <dgm:t>
        <a:bodyPr/>
        <a:lstStyle/>
        <a:p>
          <a:endParaRPr lang="cs-CZ"/>
        </a:p>
      </dgm:t>
    </dgm:pt>
    <dgm:pt modelId="{E80D317B-CFE1-4CD8-A2C7-DF946254D789}" type="pres">
      <dgm:prSet presAssocID="{122C730F-0337-4731-890D-37BBBF1ABC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76A5C99-DEB3-421F-BE9B-77CD19262EC6}" type="pres">
      <dgm:prSet presAssocID="{9C1CA8FF-CE0C-4010-949E-F0559FCB825D}" presName="linNode" presStyleCnt="0"/>
      <dgm:spPr/>
    </dgm:pt>
    <dgm:pt modelId="{325D3E4A-9957-43C0-B9AE-BF908B306542}" type="pres">
      <dgm:prSet presAssocID="{9C1CA8FF-CE0C-4010-949E-F0559FCB825D}" presName="parentText" presStyleLbl="node1" presStyleIdx="0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A05908-91B7-4D59-BC55-937F42D77A26}" type="pres">
      <dgm:prSet presAssocID="{A54FE1C3-5070-4261-9B89-1DA05C92A778}" presName="sp" presStyleCnt="0"/>
      <dgm:spPr/>
    </dgm:pt>
    <dgm:pt modelId="{CA55E8A8-919E-4A38-9B6A-6A7CD61B74D3}" type="pres">
      <dgm:prSet presAssocID="{9D0A083C-C2FC-4542-B42B-263B02D5A5DC}" presName="linNode" presStyleCnt="0"/>
      <dgm:spPr/>
    </dgm:pt>
    <dgm:pt modelId="{3BF59398-B537-4D7A-9B3D-18B6A1973D4F}" type="pres">
      <dgm:prSet presAssocID="{9D0A083C-C2FC-4542-B42B-263B02D5A5DC}" presName="parentText" presStyleLbl="node1" presStyleIdx="1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2F15A5-9C3E-4915-95A5-1C83A1A87B1C}" type="pres">
      <dgm:prSet presAssocID="{BEB354B1-712A-4118-972D-D5743F62A5E5}" presName="sp" presStyleCnt="0"/>
      <dgm:spPr/>
    </dgm:pt>
    <dgm:pt modelId="{82BDD073-56A3-4479-A17E-DD11EC392E8D}" type="pres">
      <dgm:prSet presAssocID="{8FA29395-45A8-4C50-8921-70ABD7806E60}" presName="linNode" presStyleCnt="0"/>
      <dgm:spPr/>
    </dgm:pt>
    <dgm:pt modelId="{E36BDD42-FDC2-4634-B213-E9CFC066B496}" type="pres">
      <dgm:prSet presAssocID="{8FA29395-45A8-4C50-8921-70ABD7806E60}" presName="parentText" presStyleLbl="node1" presStyleIdx="2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E74628-6BD2-4CE6-BF7B-6B19463077D2}" type="pres">
      <dgm:prSet presAssocID="{1D589018-77DA-42A9-99AA-37AA64BF1643}" presName="sp" presStyleCnt="0"/>
      <dgm:spPr/>
    </dgm:pt>
    <dgm:pt modelId="{5393C3C9-73E0-4D14-8471-1AFAC2D23D70}" type="pres">
      <dgm:prSet presAssocID="{AD0D8AA4-EB27-47DA-9E74-5DD33DD5F635}" presName="linNode" presStyleCnt="0"/>
      <dgm:spPr/>
    </dgm:pt>
    <dgm:pt modelId="{C8AE12AE-C297-4916-907C-8AA7C513A37F}" type="pres">
      <dgm:prSet presAssocID="{AD0D8AA4-EB27-47DA-9E74-5DD33DD5F635}" presName="parentText" presStyleLbl="node1" presStyleIdx="3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B32B8E-EA99-4867-B707-541F1937AF7A}" type="pres">
      <dgm:prSet presAssocID="{2A15D5E2-2653-435A-A39F-3C41E4DE0B7A}" presName="sp" presStyleCnt="0"/>
      <dgm:spPr/>
    </dgm:pt>
    <dgm:pt modelId="{5C144F80-79D0-4A00-B90F-C9CFE1CD977A}" type="pres">
      <dgm:prSet presAssocID="{2CA00EDA-2BCC-4B6C-ABB0-192612488C99}" presName="linNode" presStyleCnt="0"/>
      <dgm:spPr/>
    </dgm:pt>
    <dgm:pt modelId="{417B854B-1B25-4AED-A352-F7203FDC4546}" type="pres">
      <dgm:prSet presAssocID="{2CA00EDA-2BCC-4B6C-ABB0-192612488C99}" presName="parentText" presStyleLbl="node1" presStyleIdx="4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3A35F1-8311-448A-9740-3C9C3C8D93CF}" type="pres">
      <dgm:prSet presAssocID="{BD183209-FC52-4196-B3FA-C002DBB617C3}" presName="sp" presStyleCnt="0"/>
      <dgm:spPr/>
    </dgm:pt>
    <dgm:pt modelId="{176F7094-F4C8-4816-8DA9-2F82CAB796AC}" type="pres">
      <dgm:prSet presAssocID="{D59E8FC0-F9F2-423F-9CFD-5E2604CF8A38}" presName="linNode" presStyleCnt="0"/>
      <dgm:spPr/>
    </dgm:pt>
    <dgm:pt modelId="{683C0C6C-3EEC-40BF-860D-8D74B25679BB}" type="pres">
      <dgm:prSet presAssocID="{D59E8FC0-F9F2-423F-9CFD-5E2604CF8A38}" presName="parentText" presStyleLbl="node1" presStyleIdx="5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C16597-8E07-4032-9FAC-CB38D7490A40}" type="pres">
      <dgm:prSet presAssocID="{33BB50B1-7DBB-4D06-B021-AECCDA5F3836}" presName="sp" presStyleCnt="0"/>
      <dgm:spPr/>
    </dgm:pt>
    <dgm:pt modelId="{5D26FAFC-8EC2-4292-8076-6F31C0244204}" type="pres">
      <dgm:prSet presAssocID="{83B400D4-586E-482F-B28F-C1C385B61E8B}" presName="linNode" presStyleCnt="0"/>
      <dgm:spPr/>
    </dgm:pt>
    <dgm:pt modelId="{86B7B803-1DBB-4A98-A943-A691A23DA65C}" type="pres">
      <dgm:prSet presAssocID="{83B400D4-586E-482F-B28F-C1C385B61E8B}" presName="parentText" presStyleLbl="node1" presStyleIdx="6" presStyleCnt="7" custScaleX="10265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4C8E73-8DF3-4C51-81C4-578CE56450CC}" type="presOf" srcId="{9C1CA8FF-CE0C-4010-949E-F0559FCB825D}" destId="{325D3E4A-9957-43C0-B9AE-BF908B306542}" srcOrd="0" destOrd="0" presId="urn:microsoft.com/office/officeart/2005/8/layout/vList5"/>
    <dgm:cxn modelId="{3E099928-7682-461C-80AF-F88443FEA4D6}" srcId="{122C730F-0337-4731-890D-37BBBF1ABC18}" destId="{83B400D4-586E-482F-B28F-C1C385B61E8B}" srcOrd="6" destOrd="0" parTransId="{9D404AC5-2078-46E3-9033-D86958FA065B}" sibTransId="{7A13F524-3C1D-46B4-AC29-BB8CF8B718E7}"/>
    <dgm:cxn modelId="{6B18B104-8078-4CC6-85F2-69E542CA113C}" srcId="{122C730F-0337-4731-890D-37BBBF1ABC18}" destId="{9C1CA8FF-CE0C-4010-949E-F0559FCB825D}" srcOrd="0" destOrd="0" parTransId="{0422D329-7C8F-4CE0-A5C5-9D9408AB4665}" sibTransId="{A54FE1C3-5070-4261-9B89-1DA05C92A778}"/>
    <dgm:cxn modelId="{016930FD-05CC-43FC-A47B-64AA3F072934}" type="presOf" srcId="{2CA00EDA-2BCC-4B6C-ABB0-192612488C99}" destId="{417B854B-1B25-4AED-A352-F7203FDC4546}" srcOrd="0" destOrd="0" presId="urn:microsoft.com/office/officeart/2005/8/layout/vList5"/>
    <dgm:cxn modelId="{0D5D015A-B5C8-47CD-BD89-E22E210CA516}" srcId="{122C730F-0337-4731-890D-37BBBF1ABC18}" destId="{2CA00EDA-2BCC-4B6C-ABB0-192612488C99}" srcOrd="4" destOrd="0" parTransId="{45CD1315-98F3-408D-A373-E8529672590B}" sibTransId="{BD183209-FC52-4196-B3FA-C002DBB617C3}"/>
    <dgm:cxn modelId="{9A7CC94C-271D-424C-A557-2B98C474C38A}" srcId="{122C730F-0337-4731-890D-37BBBF1ABC18}" destId="{AD0D8AA4-EB27-47DA-9E74-5DD33DD5F635}" srcOrd="3" destOrd="0" parTransId="{979393CB-D15D-4F6C-A9FD-3FAFF903CA2F}" sibTransId="{2A15D5E2-2653-435A-A39F-3C41E4DE0B7A}"/>
    <dgm:cxn modelId="{671FE05A-AD2A-488A-B854-C3B5322E4376}" type="presOf" srcId="{AD0D8AA4-EB27-47DA-9E74-5DD33DD5F635}" destId="{C8AE12AE-C297-4916-907C-8AA7C513A37F}" srcOrd="0" destOrd="0" presId="urn:microsoft.com/office/officeart/2005/8/layout/vList5"/>
    <dgm:cxn modelId="{48ABF792-A15C-4333-BCBA-2059A64EE8C7}" type="presOf" srcId="{83B400D4-586E-482F-B28F-C1C385B61E8B}" destId="{86B7B803-1DBB-4A98-A943-A691A23DA65C}" srcOrd="0" destOrd="0" presId="urn:microsoft.com/office/officeart/2005/8/layout/vList5"/>
    <dgm:cxn modelId="{65CE2679-07C0-41E9-A26D-F8560A0A8244}" srcId="{122C730F-0337-4731-890D-37BBBF1ABC18}" destId="{8FA29395-45A8-4C50-8921-70ABD7806E60}" srcOrd="2" destOrd="0" parTransId="{5741F082-94DA-46D2-BE4C-2266E0291057}" sibTransId="{1D589018-77DA-42A9-99AA-37AA64BF1643}"/>
    <dgm:cxn modelId="{B46F0780-EE28-4676-ABAC-A4617B94E325}" srcId="{122C730F-0337-4731-890D-37BBBF1ABC18}" destId="{9D0A083C-C2FC-4542-B42B-263B02D5A5DC}" srcOrd="1" destOrd="0" parTransId="{1709C5D3-7716-4531-9921-A893BCA5F966}" sibTransId="{BEB354B1-712A-4118-972D-D5743F62A5E5}"/>
    <dgm:cxn modelId="{BAB1CCB2-D24C-4D84-BF92-19BE24336E81}" type="presOf" srcId="{8FA29395-45A8-4C50-8921-70ABD7806E60}" destId="{E36BDD42-FDC2-4634-B213-E9CFC066B496}" srcOrd="0" destOrd="0" presId="urn:microsoft.com/office/officeart/2005/8/layout/vList5"/>
    <dgm:cxn modelId="{DEBFC030-B9E3-4DC4-B895-4194C5C63E77}" type="presOf" srcId="{D59E8FC0-F9F2-423F-9CFD-5E2604CF8A38}" destId="{683C0C6C-3EEC-40BF-860D-8D74B25679BB}" srcOrd="0" destOrd="0" presId="urn:microsoft.com/office/officeart/2005/8/layout/vList5"/>
    <dgm:cxn modelId="{49FCB83A-676F-477F-BD4E-54B72692776B}" type="presOf" srcId="{9D0A083C-C2FC-4542-B42B-263B02D5A5DC}" destId="{3BF59398-B537-4D7A-9B3D-18B6A1973D4F}" srcOrd="0" destOrd="0" presId="urn:microsoft.com/office/officeart/2005/8/layout/vList5"/>
    <dgm:cxn modelId="{FC4D47CB-72CF-454D-A401-923FBD0347AA}" srcId="{122C730F-0337-4731-890D-37BBBF1ABC18}" destId="{D59E8FC0-F9F2-423F-9CFD-5E2604CF8A38}" srcOrd="5" destOrd="0" parTransId="{74ABD073-0466-454E-B0F0-928E2613C60E}" sibTransId="{33BB50B1-7DBB-4D06-B021-AECCDA5F3836}"/>
    <dgm:cxn modelId="{48070222-E828-4D6B-997C-BC6DAEF2BC5F}" type="presOf" srcId="{122C730F-0337-4731-890D-37BBBF1ABC18}" destId="{E80D317B-CFE1-4CD8-A2C7-DF946254D789}" srcOrd="0" destOrd="0" presId="urn:microsoft.com/office/officeart/2005/8/layout/vList5"/>
    <dgm:cxn modelId="{E244AFD9-B59D-40A4-9EC7-FA1F149F866B}" type="presParOf" srcId="{E80D317B-CFE1-4CD8-A2C7-DF946254D789}" destId="{476A5C99-DEB3-421F-BE9B-77CD19262EC6}" srcOrd="0" destOrd="0" presId="urn:microsoft.com/office/officeart/2005/8/layout/vList5"/>
    <dgm:cxn modelId="{C82FA958-2BB9-4EAD-A34E-B1A1FEF35E0F}" type="presParOf" srcId="{476A5C99-DEB3-421F-BE9B-77CD19262EC6}" destId="{325D3E4A-9957-43C0-B9AE-BF908B306542}" srcOrd="0" destOrd="0" presId="urn:microsoft.com/office/officeart/2005/8/layout/vList5"/>
    <dgm:cxn modelId="{172AFC89-8320-4AE3-96B5-3D5D217E50F1}" type="presParOf" srcId="{E80D317B-CFE1-4CD8-A2C7-DF946254D789}" destId="{39A05908-91B7-4D59-BC55-937F42D77A26}" srcOrd="1" destOrd="0" presId="urn:microsoft.com/office/officeart/2005/8/layout/vList5"/>
    <dgm:cxn modelId="{64CD211F-4CFF-4ACD-8263-9DFE9B5AA286}" type="presParOf" srcId="{E80D317B-CFE1-4CD8-A2C7-DF946254D789}" destId="{CA55E8A8-919E-4A38-9B6A-6A7CD61B74D3}" srcOrd="2" destOrd="0" presId="urn:microsoft.com/office/officeart/2005/8/layout/vList5"/>
    <dgm:cxn modelId="{0FCFE011-3E93-454B-B369-28284D03542E}" type="presParOf" srcId="{CA55E8A8-919E-4A38-9B6A-6A7CD61B74D3}" destId="{3BF59398-B537-4D7A-9B3D-18B6A1973D4F}" srcOrd="0" destOrd="0" presId="urn:microsoft.com/office/officeart/2005/8/layout/vList5"/>
    <dgm:cxn modelId="{7537FD16-D421-4130-9F1A-5A94E5C67B7C}" type="presParOf" srcId="{E80D317B-CFE1-4CD8-A2C7-DF946254D789}" destId="{932F15A5-9C3E-4915-95A5-1C83A1A87B1C}" srcOrd="3" destOrd="0" presId="urn:microsoft.com/office/officeart/2005/8/layout/vList5"/>
    <dgm:cxn modelId="{A11E152F-DB7F-4BB0-B712-C123D5DC667D}" type="presParOf" srcId="{E80D317B-CFE1-4CD8-A2C7-DF946254D789}" destId="{82BDD073-56A3-4479-A17E-DD11EC392E8D}" srcOrd="4" destOrd="0" presId="urn:microsoft.com/office/officeart/2005/8/layout/vList5"/>
    <dgm:cxn modelId="{87BB583E-A97A-46B4-A726-CF43640FDDED}" type="presParOf" srcId="{82BDD073-56A3-4479-A17E-DD11EC392E8D}" destId="{E36BDD42-FDC2-4634-B213-E9CFC066B496}" srcOrd="0" destOrd="0" presId="urn:microsoft.com/office/officeart/2005/8/layout/vList5"/>
    <dgm:cxn modelId="{D7EBDD30-411E-42BA-B5F8-80686620C42B}" type="presParOf" srcId="{E80D317B-CFE1-4CD8-A2C7-DF946254D789}" destId="{5BE74628-6BD2-4CE6-BF7B-6B19463077D2}" srcOrd="5" destOrd="0" presId="urn:microsoft.com/office/officeart/2005/8/layout/vList5"/>
    <dgm:cxn modelId="{6C72FAC0-BB1D-43CD-8A93-6901D62E19BC}" type="presParOf" srcId="{E80D317B-CFE1-4CD8-A2C7-DF946254D789}" destId="{5393C3C9-73E0-4D14-8471-1AFAC2D23D70}" srcOrd="6" destOrd="0" presId="urn:microsoft.com/office/officeart/2005/8/layout/vList5"/>
    <dgm:cxn modelId="{E97E21AB-7E41-4002-9E1B-386D991B8346}" type="presParOf" srcId="{5393C3C9-73E0-4D14-8471-1AFAC2D23D70}" destId="{C8AE12AE-C297-4916-907C-8AA7C513A37F}" srcOrd="0" destOrd="0" presId="urn:microsoft.com/office/officeart/2005/8/layout/vList5"/>
    <dgm:cxn modelId="{0BCAB775-E39E-4AA7-979E-61F54142021A}" type="presParOf" srcId="{E80D317B-CFE1-4CD8-A2C7-DF946254D789}" destId="{04B32B8E-EA99-4867-B707-541F1937AF7A}" srcOrd="7" destOrd="0" presId="urn:microsoft.com/office/officeart/2005/8/layout/vList5"/>
    <dgm:cxn modelId="{4D716558-64E2-419F-9D38-E58825681023}" type="presParOf" srcId="{E80D317B-CFE1-4CD8-A2C7-DF946254D789}" destId="{5C144F80-79D0-4A00-B90F-C9CFE1CD977A}" srcOrd="8" destOrd="0" presId="urn:microsoft.com/office/officeart/2005/8/layout/vList5"/>
    <dgm:cxn modelId="{14F609A8-3438-4A9D-AFB2-8EBB3D3CB12A}" type="presParOf" srcId="{5C144F80-79D0-4A00-B90F-C9CFE1CD977A}" destId="{417B854B-1B25-4AED-A352-F7203FDC4546}" srcOrd="0" destOrd="0" presId="urn:microsoft.com/office/officeart/2005/8/layout/vList5"/>
    <dgm:cxn modelId="{AE010DBB-CB39-4A09-8F46-8B01942CA271}" type="presParOf" srcId="{E80D317B-CFE1-4CD8-A2C7-DF946254D789}" destId="{BD3A35F1-8311-448A-9740-3C9C3C8D93CF}" srcOrd="9" destOrd="0" presId="urn:microsoft.com/office/officeart/2005/8/layout/vList5"/>
    <dgm:cxn modelId="{9B298422-5440-45B8-9A00-5C8A3E813266}" type="presParOf" srcId="{E80D317B-CFE1-4CD8-A2C7-DF946254D789}" destId="{176F7094-F4C8-4816-8DA9-2F82CAB796AC}" srcOrd="10" destOrd="0" presId="urn:microsoft.com/office/officeart/2005/8/layout/vList5"/>
    <dgm:cxn modelId="{540C45BB-AFCE-4458-B3C6-96DA9CEAD302}" type="presParOf" srcId="{176F7094-F4C8-4816-8DA9-2F82CAB796AC}" destId="{683C0C6C-3EEC-40BF-860D-8D74B25679BB}" srcOrd="0" destOrd="0" presId="urn:microsoft.com/office/officeart/2005/8/layout/vList5"/>
    <dgm:cxn modelId="{7F685871-11A5-45BB-9259-F34EBC8210C3}" type="presParOf" srcId="{E80D317B-CFE1-4CD8-A2C7-DF946254D789}" destId="{08C16597-8E07-4032-9FAC-CB38D7490A40}" srcOrd="11" destOrd="0" presId="urn:microsoft.com/office/officeart/2005/8/layout/vList5"/>
    <dgm:cxn modelId="{DA8E4C8D-1173-4402-A033-CE57B3746F59}" type="presParOf" srcId="{E80D317B-CFE1-4CD8-A2C7-DF946254D789}" destId="{5D26FAFC-8EC2-4292-8076-6F31C0244204}" srcOrd="12" destOrd="0" presId="urn:microsoft.com/office/officeart/2005/8/layout/vList5"/>
    <dgm:cxn modelId="{CC5331D8-524D-4575-9586-8725635CB9B6}" type="presParOf" srcId="{5D26FAFC-8EC2-4292-8076-6F31C0244204}" destId="{86B7B803-1DBB-4A98-A943-A691A23DA65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2C730F-0337-4731-890D-37BBBF1ABC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C1CA8FF-CE0C-4010-949E-F0559FCB825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pondělí</a:t>
          </a:r>
          <a:r>
            <a:rPr lang="cs-CZ" sz="3200" dirty="0" smtClean="0">
              <a:solidFill>
                <a:schemeClr val="tx1"/>
              </a:solidFill>
            </a:rPr>
            <a:t>  </a:t>
          </a:r>
          <a:endParaRPr lang="cs-CZ" sz="3200" dirty="0">
            <a:solidFill>
              <a:schemeClr val="tx1"/>
            </a:solidFill>
          </a:endParaRPr>
        </a:p>
      </dgm:t>
    </dgm:pt>
    <dgm:pt modelId="{0422D329-7C8F-4CE0-A5C5-9D9408AB4665}" type="parTrans" cxnId="{6B18B104-8078-4CC6-85F2-69E542CA113C}">
      <dgm:prSet/>
      <dgm:spPr/>
      <dgm:t>
        <a:bodyPr/>
        <a:lstStyle/>
        <a:p>
          <a:endParaRPr lang="cs-CZ"/>
        </a:p>
      </dgm:t>
    </dgm:pt>
    <dgm:pt modelId="{A54FE1C3-5070-4261-9B89-1DA05C92A778}" type="sibTrans" cxnId="{6B18B104-8078-4CC6-85F2-69E542CA113C}">
      <dgm:prSet/>
      <dgm:spPr/>
      <dgm:t>
        <a:bodyPr/>
        <a:lstStyle/>
        <a:p>
          <a:endParaRPr lang="cs-CZ"/>
        </a:p>
      </dgm:t>
    </dgm:pt>
    <dgm:pt modelId="{9D0A083C-C2FC-4542-B42B-263B02D5A5DC}">
      <dgm:prSet custT="1"/>
      <dgm:spPr>
        <a:solidFill>
          <a:srgbClr val="CCFF33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úterý </a:t>
          </a:r>
          <a:endParaRPr lang="cs-CZ" sz="3000" dirty="0">
            <a:solidFill>
              <a:schemeClr val="tx1"/>
            </a:solidFill>
          </a:endParaRPr>
        </a:p>
      </dgm:t>
    </dgm:pt>
    <dgm:pt modelId="{1709C5D3-7716-4531-9921-A893BCA5F966}" type="parTrans" cxnId="{B46F0780-EE28-4676-ABAC-A4617B94E325}">
      <dgm:prSet/>
      <dgm:spPr/>
      <dgm:t>
        <a:bodyPr/>
        <a:lstStyle/>
        <a:p>
          <a:endParaRPr lang="cs-CZ"/>
        </a:p>
      </dgm:t>
    </dgm:pt>
    <dgm:pt modelId="{BEB354B1-712A-4118-972D-D5743F62A5E5}" type="sibTrans" cxnId="{B46F0780-EE28-4676-ABAC-A4617B94E325}">
      <dgm:prSet/>
      <dgm:spPr/>
      <dgm:t>
        <a:bodyPr/>
        <a:lstStyle/>
        <a:p>
          <a:endParaRPr lang="cs-CZ"/>
        </a:p>
      </dgm:t>
    </dgm:pt>
    <dgm:pt modelId="{8FA29395-45A8-4C50-8921-70ABD7806E60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středa</a:t>
          </a:r>
          <a:endParaRPr lang="cs-CZ" sz="3000" dirty="0">
            <a:solidFill>
              <a:schemeClr val="tx1"/>
            </a:solidFill>
          </a:endParaRPr>
        </a:p>
      </dgm:t>
    </dgm:pt>
    <dgm:pt modelId="{5741F082-94DA-46D2-BE4C-2266E0291057}" type="parTrans" cxnId="{65CE2679-07C0-41E9-A26D-F8560A0A8244}">
      <dgm:prSet/>
      <dgm:spPr/>
      <dgm:t>
        <a:bodyPr/>
        <a:lstStyle/>
        <a:p>
          <a:endParaRPr lang="cs-CZ"/>
        </a:p>
      </dgm:t>
    </dgm:pt>
    <dgm:pt modelId="{1D589018-77DA-42A9-99AA-37AA64BF1643}" type="sibTrans" cxnId="{65CE2679-07C0-41E9-A26D-F8560A0A8244}">
      <dgm:prSet/>
      <dgm:spPr/>
      <dgm:t>
        <a:bodyPr/>
        <a:lstStyle/>
        <a:p>
          <a:endParaRPr lang="cs-CZ"/>
        </a:p>
      </dgm:t>
    </dgm:pt>
    <dgm:pt modelId="{AD0D8AA4-EB27-47DA-9E74-5DD33DD5F63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čtvrtek</a:t>
          </a:r>
          <a:endParaRPr lang="cs-CZ" sz="3000" dirty="0">
            <a:solidFill>
              <a:schemeClr val="tx1"/>
            </a:solidFill>
          </a:endParaRPr>
        </a:p>
      </dgm:t>
    </dgm:pt>
    <dgm:pt modelId="{979393CB-D15D-4F6C-A9FD-3FAFF903CA2F}" type="parTrans" cxnId="{9A7CC94C-271D-424C-A557-2B98C474C38A}">
      <dgm:prSet/>
      <dgm:spPr/>
      <dgm:t>
        <a:bodyPr/>
        <a:lstStyle/>
        <a:p>
          <a:endParaRPr lang="cs-CZ"/>
        </a:p>
      </dgm:t>
    </dgm:pt>
    <dgm:pt modelId="{2A15D5E2-2653-435A-A39F-3C41E4DE0B7A}" type="sibTrans" cxnId="{9A7CC94C-271D-424C-A557-2B98C474C38A}">
      <dgm:prSet/>
      <dgm:spPr/>
      <dgm:t>
        <a:bodyPr/>
        <a:lstStyle/>
        <a:p>
          <a:endParaRPr lang="cs-CZ"/>
        </a:p>
      </dgm:t>
    </dgm:pt>
    <dgm:pt modelId="{2CA00EDA-2BCC-4B6C-ABB0-192612488C99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pátek</a:t>
          </a:r>
          <a:endParaRPr lang="cs-CZ" sz="3000" dirty="0">
            <a:solidFill>
              <a:schemeClr val="tx1"/>
            </a:solidFill>
          </a:endParaRPr>
        </a:p>
      </dgm:t>
    </dgm:pt>
    <dgm:pt modelId="{45CD1315-98F3-408D-A373-E8529672590B}" type="parTrans" cxnId="{0D5D015A-B5C8-47CD-BD89-E22E210CA516}">
      <dgm:prSet/>
      <dgm:spPr/>
      <dgm:t>
        <a:bodyPr/>
        <a:lstStyle/>
        <a:p>
          <a:endParaRPr lang="cs-CZ"/>
        </a:p>
      </dgm:t>
    </dgm:pt>
    <dgm:pt modelId="{BD183209-FC52-4196-B3FA-C002DBB617C3}" type="sibTrans" cxnId="{0D5D015A-B5C8-47CD-BD89-E22E210CA516}">
      <dgm:prSet/>
      <dgm:spPr/>
      <dgm:t>
        <a:bodyPr/>
        <a:lstStyle/>
        <a:p>
          <a:endParaRPr lang="cs-CZ"/>
        </a:p>
      </dgm:t>
    </dgm:pt>
    <dgm:pt modelId="{D59E8FC0-F9F2-423F-9CFD-5E2604CF8A38}">
      <dgm:prSet custT="1"/>
      <dgm:spPr>
        <a:solidFill>
          <a:srgbClr val="FF66CC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sobota</a:t>
          </a:r>
          <a:endParaRPr lang="cs-CZ" sz="3000" dirty="0">
            <a:solidFill>
              <a:schemeClr val="tx1"/>
            </a:solidFill>
          </a:endParaRPr>
        </a:p>
      </dgm:t>
    </dgm:pt>
    <dgm:pt modelId="{74ABD073-0466-454E-B0F0-928E2613C60E}" type="parTrans" cxnId="{FC4D47CB-72CF-454D-A401-923FBD0347AA}">
      <dgm:prSet/>
      <dgm:spPr/>
      <dgm:t>
        <a:bodyPr/>
        <a:lstStyle/>
        <a:p>
          <a:endParaRPr lang="cs-CZ"/>
        </a:p>
      </dgm:t>
    </dgm:pt>
    <dgm:pt modelId="{33BB50B1-7DBB-4D06-B021-AECCDA5F3836}" type="sibTrans" cxnId="{FC4D47CB-72CF-454D-A401-923FBD0347AA}">
      <dgm:prSet/>
      <dgm:spPr/>
      <dgm:t>
        <a:bodyPr/>
        <a:lstStyle/>
        <a:p>
          <a:endParaRPr lang="cs-CZ"/>
        </a:p>
      </dgm:t>
    </dgm:pt>
    <dgm:pt modelId="{83B400D4-586E-482F-B28F-C1C385B61E8B}">
      <dgm:prSet custT="1"/>
      <dgm:spPr>
        <a:solidFill>
          <a:srgbClr val="9933FF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neděle</a:t>
          </a:r>
          <a:endParaRPr lang="cs-CZ" sz="3000" dirty="0">
            <a:solidFill>
              <a:schemeClr val="tx1"/>
            </a:solidFill>
          </a:endParaRPr>
        </a:p>
      </dgm:t>
    </dgm:pt>
    <dgm:pt modelId="{9D404AC5-2078-46E3-9033-D86958FA065B}" type="parTrans" cxnId="{3E099928-7682-461C-80AF-F88443FEA4D6}">
      <dgm:prSet/>
      <dgm:spPr/>
      <dgm:t>
        <a:bodyPr/>
        <a:lstStyle/>
        <a:p>
          <a:endParaRPr lang="cs-CZ"/>
        </a:p>
      </dgm:t>
    </dgm:pt>
    <dgm:pt modelId="{7A13F524-3C1D-46B4-AC29-BB8CF8B718E7}" type="sibTrans" cxnId="{3E099928-7682-461C-80AF-F88443FEA4D6}">
      <dgm:prSet/>
      <dgm:spPr/>
      <dgm:t>
        <a:bodyPr/>
        <a:lstStyle/>
        <a:p>
          <a:endParaRPr lang="cs-CZ"/>
        </a:p>
      </dgm:t>
    </dgm:pt>
    <dgm:pt modelId="{E80D317B-CFE1-4CD8-A2C7-DF946254D789}" type="pres">
      <dgm:prSet presAssocID="{122C730F-0337-4731-890D-37BBBF1ABC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76A5C99-DEB3-421F-BE9B-77CD19262EC6}" type="pres">
      <dgm:prSet presAssocID="{9C1CA8FF-CE0C-4010-949E-F0559FCB825D}" presName="linNode" presStyleCnt="0"/>
      <dgm:spPr/>
    </dgm:pt>
    <dgm:pt modelId="{325D3E4A-9957-43C0-B9AE-BF908B306542}" type="pres">
      <dgm:prSet presAssocID="{9C1CA8FF-CE0C-4010-949E-F0559FCB825D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A05908-91B7-4D59-BC55-937F42D77A26}" type="pres">
      <dgm:prSet presAssocID="{A54FE1C3-5070-4261-9B89-1DA05C92A778}" presName="sp" presStyleCnt="0"/>
      <dgm:spPr/>
    </dgm:pt>
    <dgm:pt modelId="{CA55E8A8-919E-4A38-9B6A-6A7CD61B74D3}" type="pres">
      <dgm:prSet presAssocID="{9D0A083C-C2FC-4542-B42B-263B02D5A5DC}" presName="linNode" presStyleCnt="0"/>
      <dgm:spPr/>
    </dgm:pt>
    <dgm:pt modelId="{3BF59398-B537-4D7A-9B3D-18B6A1973D4F}" type="pres">
      <dgm:prSet presAssocID="{9D0A083C-C2FC-4542-B42B-263B02D5A5DC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2F15A5-9C3E-4915-95A5-1C83A1A87B1C}" type="pres">
      <dgm:prSet presAssocID="{BEB354B1-712A-4118-972D-D5743F62A5E5}" presName="sp" presStyleCnt="0"/>
      <dgm:spPr/>
    </dgm:pt>
    <dgm:pt modelId="{82BDD073-56A3-4479-A17E-DD11EC392E8D}" type="pres">
      <dgm:prSet presAssocID="{8FA29395-45A8-4C50-8921-70ABD7806E60}" presName="linNode" presStyleCnt="0"/>
      <dgm:spPr/>
    </dgm:pt>
    <dgm:pt modelId="{E36BDD42-FDC2-4634-B213-E9CFC066B496}" type="pres">
      <dgm:prSet presAssocID="{8FA29395-45A8-4C50-8921-70ABD7806E60}" presName="parentText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E74628-6BD2-4CE6-BF7B-6B19463077D2}" type="pres">
      <dgm:prSet presAssocID="{1D589018-77DA-42A9-99AA-37AA64BF1643}" presName="sp" presStyleCnt="0"/>
      <dgm:spPr/>
    </dgm:pt>
    <dgm:pt modelId="{5393C3C9-73E0-4D14-8471-1AFAC2D23D70}" type="pres">
      <dgm:prSet presAssocID="{AD0D8AA4-EB27-47DA-9E74-5DD33DD5F635}" presName="linNode" presStyleCnt="0"/>
      <dgm:spPr/>
    </dgm:pt>
    <dgm:pt modelId="{C8AE12AE-C297-4916-907C-8AA7C513A37F}" type="pres">
      <dgm:prSet presAssocID="{AD0D8AA4-EB27-47DA-9E74-5DD33DD5F635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B32B8E-EA99-4867-B707-541F1937AF7A}" type="pres">
      <dgm:prSet presAssocID="{2A15D5E2-2653-435A-A39F-3C41E4DE0B7A}" presName="sp" presStyleCnt="0"/>
      <dgm:spPr/>
    </dgm:pt>
    <dgm:pt modelId="{5C144F80-79D0-4A00-B90F-C9CFE1CD977A}" type="pres">
      <dgm:prSet presAssocID="{2CA00EDA-2BCC-4B6C-ABB0-192612488C99}" presName="linNode" presStyleCnt="0"/>
      <dgm:spPr/>
    </dgm:pt>
    <dgm:pt modelId="{417B854B-1B25-4AED-A352-F7203FDC4546}" type="pres">
      <dgm:prSet presAssocID="{2CA00EDA-2BCC-4B6C-ABB0-192612488C99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3A35F1-8311-448A-9740-3C9C3C8D93CF}" type="pres">
      <dgm:prSet presAssocID="{BD183209-FC52-4196-B3FA-C002DBB617C3}" presName="sp" presStyleCnt="0"/>
      <dgm:spPr/>
    </dgm:pt>
    <dgm:pt modelId="{176F7094-F4C8-4816-8DA9-2F82CAB796AC}" type="pres">
      <dgm:prSet presAssocID="{D59E8FC0-F9F2-423F-9CFD-5E2604CF8A38}" presName="linNode" presStyleCnt="0"/>
      <dgm:spPr/>
    </dgm:pt>
    <dgm:pt modelId="{683C0C6C-3EEC-40BF-860D-8D74B25679BB}" type="pres">
      <dgm:prSet presAssocID="{D59E8FC0-F9F2-423F-9CFD-5E2604CF8A38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C16597-8E07-4032-9FAC-CB38D7490A40}" type="pres">
      <dgm:prSet presAssocID="{33BB50B1-7DBB-4D06-B021-AECCDA5F3836}" presName="sp" presStyleCnt="0"/>
      <dgm:spPr/>
    </dgm:pt>
    <dgm:pt modelId="{5D26FAFC-8EC2-4292-8076-6F31C0244204}" type="pres">
      <dgm:prSet presAssocID="{83B400D4-586E-482F-B28F-C1C385B61E8B}" presName="linNode" presStyleCnt="0"/>
      <dgm:spPr/>
    </dgm:pt>
    <dgm:pt modelId="{86B7B803-1DBB-4A98-A943-A691A23DA65C}" type="pres">
      <dgm:prSet presAssocID="{83B400D4-586E-482F-B28F-C1C385B61E8B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47EAD2D-2B28-488B-A8E5-4F10C6869EAA}" type="presOf" srcId="{122C730F-0337-4731-890D-37BBBF1ABC18}" destId="{E80D317B-CFE1-4CD8-A2C7-DF946254D789}" srcOrd="0" destOrd="0" presId="urn:microsoft.com/office/officeart/2005/8/layout/vList5"/>
    <dgm:cxn modelId="{3E099928-7682-461C-80AF-F88443FEA4D6}" srcId="{122C730F-0337-4731-890D-37BBBF1ABC18}" destId="{83B400D4-586E-482F-B28F-C1C385B61E8B}" srcOrd="6" destOrd="0" parTransId="{9D404AC5-2078-46E3-9033-D86958FA065B}" sibTransId="{7A13F524-3C1D-46B4-AC29-BB8CF8B718E7}"/>
    <dgm:cxn modelId="{11F7C1BA-E446-4072-9CED-7360CD18FD10}" type="presOf" srcId="{8FA29395-45A8-4C50-8921-70ABD7806E60}" destId="{E36BDD42-FDC2-4634-B213-E9CFC066B496}" srcOrd="0" destOrd="0" presId="urn:microsoft.com/office/officeart/2005/8/layout/vList5"/>
    <dgm:cxn modelId="{6B18B104-8078-4CC6-85F2-69E542CA113C}" srcId="{122C730F-0337-4731-890D-37BBBF1ABC18}" destId="{9C1CA8FF-CE0C-4010-949E-F0559FCB825D}" srcOrd="0" destOrd="0" parTransId="{0422D329-7C8F-4CE0-A5C5-9D9408AB4665}" sibTransId="{A54FE1C3-5070-4261-9B89-1DA05C92A778}"/>
    <dgm:cxn modelId="{C7AE2B01-1663-4F39-84B1-FF188F9E9AF9}" type="presOf" srcId="{AD0D8AA4-EB27-47DA-9E74-5DD33DD5F635}" destId="{C8AE12AE-C297-4916-907C-8AA7C513A37F}" srcOrd="0" destOrd="0" presId="urn:microsoft.com/office/officeart/2005/8/layout/vList5"/>
    <dgm:cxn modelId="{3E6EBF3D-00EB-4809-866D-C90DF4DDE755}" type="presOf" srcId="{9C1CA8FF-CE0C-4010-949E-F0559FCB825D}" destId="{325D3E4A-9957-43C0-B9AE-BF908B306542}" srcOrd="0" destOrd="0" presId="urn:microsoft.com/office/officeart/2005/8/layout/vList5"/>
    <dgm:cxn modelId="{0D5D015A-B5C8-47CD-BD89-E22E210CA516}" srcId="{122C730F-0337-4731-890D-37BBBF1ABC18}" destId="{2CA00EDA-2BCC-4B6C-ABB0-192612488C99}" srcOrd="4" destOrd="0" parTransId="{45CD1315-98F3-408D-A373-E8529672590B}" sibTransId="{BD183209-FC52-4196-B3FA-C002DBB617C3}"/>
    <dgm:cxn modelId="{9A7CC94C-271D-424C-A557-2B98C474C38A}" srcId="{122C730F-0337-4731-890D-37BBBF1ABC18}" destId="{AD0D8AA4-EB27-47DA-9E74-5DD33DD5F635}" srcOrd="3" destOrd="0" parTransId="{979393CB-D15D-4F6C-A9FD-3FAFF903CA2F}" sibTransId="{2A15D5E2-2653-435A-A39F-3C41E4DE0B7A}"/>
    <dgm:cxn modelId="{65CE2679-07C0-41E9-A26D-F8560A0A8244}" srcId="{122C730F-0337-4731-890D-37BBBF1ABC18}" destId="{8FA29395-45A8-4C50-8921-70ABD7806E60}" srcOrd="2" destOrd="0" parTransId="{5741F082-94DA-46D2-BE4C-2266E0291057}" sibTransId="{1D589018-77DA-42A9-99AA-37AA64BF1643}"/>
    <dgm:cxn modelId="{B46F0780-EE28-4676-ABAC-A4617B94E325}" srcId="{122C730F-0337-4731-890D-37BBBF1ABC18}" destId="{9D0A083C-C2FC-4542-B42B-263B02D5A5DC}" srcOrd="1" destOrd="0" parTransId="{1709C5D3-7716-4531-9921-A893BCA5F966}" sibTransId="{BEB354B1-712A-4118-972D-D5743F62A5E5}"/>
    <dgm:cxn modelId="{95DE8C08-47E3-4C36-A8AA-5BA190A181A9}" type="presOf" srcId="{83B400D4-586E-482F-B28F-C1C385B61E8B}" destId="{86B7B803-1DBB-4A98-A943-A691A23DA65C}" srcOrd="0" destOrd="0" presId="urn:microsoft.com/office/officeart/2005/8/layout/vList5"/>
    <dgm:cxn modelId="{39A3B3E9-E41E-4F26-B3AD-3AF087F2650A}" type="presOf" srcId="{2CA00EDA-2BCC-4B6C-ABB0-192612488C99}" destId="{417B854B-1B25-4AED-A352-F7203FDC4546}" srcOrd="0" destOrd="0" presId="urn:microsoft.com/office/officeart/2005/8/layout/vList5"/>
    <dgm:cxn modelId="{FC4D47CB-72CF-454D-A401-923FBD0347AA}" srcId="{122C730F-0337-4731-890D-37BBBF1ABC18}" destId="{D59E8FC0-F9F2-423F-9CFD-5E2604CF8A38}" srcOrd="5" destOrd="0" parTransId="{74ABD073-0466-454E-B0F0-928E2613C60E}" sibTransId="{33BB50B1-7DBB-4D06-B021-AECCDA5F3836}"/>
    <dgm:cxn modelId="{1E2D2551-EE7A-4F95-87E7-FF5057830AA4}" type="presOf" srcId="{D59E8FC0-F9F2-423F-9CFD-5E2604CF8A38}" destId="{683C0C6C-3EEC-40BF-860D-8D74B25679BB}" srcOrd="0" destOrd="0" presId="urn:microsoft.com/office/officeart/2005/8/layout/vList5"/>
    <dgm:cxn modelId="{F424D955-CFCA-42AE-9112-6761D506D4A0}" type="presOf" srcId="{9D0A083C-C2FC-4542-B42B-263B02D5A5DC}" destId="{3BF59398-B537-4D7A-9B3D-18B6A1973D4F}" srcOrd="0" destOrd="0" presId="urn:microsoft.com/office/officeart/2005/8/layout/vList5"/>
    <dgm:cxn modelId="{FD2D6560-207A-4461-A074-502DA80B71BA}" type="presParOf" srcId="{E80D317B-CFE1-4CD8-A2C7-DF946254D789}" destId="{476A5C99-DEB3-421F-BE9B-77CD19262EC6}" srcOrd="0" destOrd="0" presId="urn:microsoft.com/office/officeart/2005/8/layout/vList5"/>
    <dgm:cxn modelId="{E0A6FFB9-39E6-40D6-AEFE-9E8ADEBA053F}" type="presParOf" srcId="{476A5C99-DEB3-421F-BE9B-77CD19262EC6}" destId="{325D3E4A-9957-43C0-B9AE-BF908B306542}" srcOrd="0" destOrd="0" presId="urn:microsoft.com/office/officeart/2005/8/layout/vList5"/>
    <dgm:cxn modelId="{3EF4DEE5-C10B-428C-B734-3B6DED69B04A}" type="presParOf" srcId="{E80D317B-CFE1-4CD8-A2C7-DF946254D789}" destId="{39A05908-91B7-4D59-BC55-937F42D77A26}" srcOrd="1" destOrd="0" presId="urn:microsoft.com/office/officeart/2005/8/layout/vList5"/>
    <dgm:cxn modelId="{F1676ABC-069F-4F7D-9CFB-6A7E7D4B8142}" type="presParOf" srcId="{E80D317B-CFE1-4CD8-A2C7-DF946254D789}" destId="{CA55E8A8-919E-4A38-9B6A-6A7CD61B74D3}" srcOrd="2" destOrd="0" presId="urn:microsoft.com/office/officeart/2005/8/layout/vList5"/>
    <dgm:cxn modelId="{E4EE1C37-0A92-4565-857A-52C5E6FEA1E2}" type="presParOf" srcId="{CA55E8A8-919E-4A38-9B6A-6A7CD61B74D3}" destId="{3BF59398-B537-4D7A-9B3D-18B6A1973D4F}" srcOrd="0" destOrd="0" presId="urn:microsoft.com/office/officeart/2005/8/layout/vList5"/>
    <dgm:cxn modelId="{98F63B2A-178B-4AB1-90D1-4DBD0B745DF1}" type="presParOf" srcId="{E80D317B-CFE1-4CD8-A2C7-DF946254D789}" destId="{932F15A5-9C3E-4915-95A5-1C83A1A87B1C}" srcOrd="3" destOrd="0" presId="urn:microsoft.com/office/officeart/2005/8/layout/vList5"/>
    <dgm:cxn modelId="{494DB4A6-6A4C-44D4-AF3A-76F861F27BA5}" type="presParOf" srcId="{E80D317B-CFE1-4CD8-A2C7-DF946254D789}" destId="{82BDD073-56A3-4479-A17E-DD11EC392E8D}" srcOrd="4" destOrd="0" presId="urn:microsoft.com/office/officeart/2005/8/layout/vList5"/>
    <dgm:cxn modelId="{A98C3E5B-22A1-4F4B-ACB8-411A759471E5}" type="presParOf" srcId="{82BDD073-56A3-4479-A17E-DD11EC392E8D}" destId="{E36BDD42-FDC2-4634-B213-E9CFC066B496}" srcOrd="0" destOrd="0" presId="urn:microsoft.com/office/officeart/2005/8/layout/vList5"/>
    <dgm:cxn modelId="{A45EDA9C-E7D2-475D-BC36-B06C57E14976}" type="presParOf" srcId="{E80D317B-CFE1-4CD8-A2C7-DF946254D789}" destId="{5BE74628-6BD2-4CE6-BF7B-6B19463077D2}" srcOrd="5" destOrd="0" presId="urn:microsoft.com/office/officeart/2005/8/layout/vList5"/>
    <dgm:cxn modelId="{53F20AF3-5210-4899-B414-F09CE0609639}" type="presParOf" srcId="{E80D317B-CFE1-4CD8-A2C7-DF946254D789}" destId="{5393C3C9-73E0-4D14-8471-1AFAC2D23D70}" srcOrd="6" destOrd="0" presId="urn:microsoft.com/office/officeart/2005/8/layout/vList5"/>
    <dgm:cxn modelId="{F7EB76C3-565C-48D2-9858-D1955F03F2AD}" type="presParOf" srcId="{5393C3C9-73E0-4D14-8471-1AFAC2D23D70}" destId="{C8AE12AE-C297-4916-907C-8AA7C513A37F}" srcOrd="0" destOrd="0" presId="urn:microsoft.com/office/officeart/2005/8/layout/vList5"/>
    <dgm:cxn modelId="{0A7CDAA4-BB0C-4B6C-B2E8-BB3B5ADEAB12}" type="presParOf" srcId="{E80D317B-CFE1-4CD8-A2C7-DF946254D789}" destId="{04B32B8E-EA99-4867-B707-541F1937AF7A}" srcOrd="7" destOrd="0" presId="urn:microsoft.com/office/officeart/2005/8/layout/vList5"/>
    <dgm:cxn modelId="{4E418BF3-210A-4FC0-93D2-91CF4876D3B4}" type="presParOf" srcId="{E80D317B-CFE1-4CD8-A2C7-DF946254D789}" destId="{5C144F80-79D0-4A00-B90F-C9CFE1CD977A}" srcOrd="8" destOrd="0" presId="urn:microsoft.com/office/officeart/2005/8/layout/vList5"/>
    <dgm:cxn modelId="{A4D91C5C-D3BA-4627-BEC7-998D33D57ADF}" type="presParOf" srcId="{5C144F80-79D0-4A00-B90F-C9CFE1CD977A}" destId="{417B854B-1B25-4AED-A352-F7203FDC4546}" srcOrd="0" destOrd="0" presId="urn:microsoft.com/office/officeart/2005/8/layout/vList5"/>
    <dgm:cxn modelId="{F0442D89-DF5E-460D-B615-5C23B593AAD8}" type="presParOf" srcId="{E80D317B-CFE1-4CD8-A2C7-DF946254D789}" destId="{BD3A35F1-8311-448A-9740-3C9C3C8D93CF}" srcOrd="9" destOrd="0" presId="urn:microsoft.com/office/officeart/2005/8/layout/vList5"/>
    <dgm:cxn modelId="{5A9B86BC-43F7-4FF9-ADBE-3FE54D28FA59}" type="presParOf" srcId="{E80D317B-CFE1-4CD8-A2C7-DF946254D789}" destId="{176F7094-F4C8-4816-8DA9-2F82CAB796AC}" srcOrd="10" destOrd="0" presId="urn:microsoft.com/office/officeart/2005/8/layout/vList5"/>
    <dgm:cxn modelId="{BBE34A78-9A14-48AF-B514-005015338D08}" type="presParOf" srcId="{176F7094-F4C8-4816-8DA9-2F82CAB796AC}" destId="{683C0C6C-3EEC-40BF-860D-8D74B25679BB}" srcOrd="0" destOrd="0" presId="urn:microsoft.com/office/officeart/2005/8/layout/vList5"/>
    <dgm:cxn modelId="{EDB8376D-51C4-4641-92D2-ED42E28EAAFE}" type="presParOf" srcId="{E80D317B-CFE1-4CD8-A2C7-DF946254D789}" destId="{08C16597-8E07-4032-9FAC-CB38D7490A40}" srcOrd="11" destOrd="0" presId="urn:microsoft.com/office/officeart/2005/8/layout/vList5"/>
    <dgm:cxn modelId="{B6308EA9-1762-416D-A16A-E808BCD30602}" type="presParOf" srcId="{E80D317B-CFE1-4CD8-A2C7-DF946254D789}" destId="{5D26FAFC-8EC2-4292-8076-6F31C0244204}" srcOrd="12" destOrd="0" presId="urn:microsoft.com/office/officeart/2005/8/layout/vList5"/>
    <dgm:cxn modelId="{207E65BC-D5D1-45C7-8F65-B0166CB1A9CB}" type="presParOf" srcId="{5D26FAFC-8EC2-4292-8076-6F31C0244204}" destId="{86B7B803-1DBB-4A98-A943-A691A23DA65C}" srcOrd="0" destOrd="0" presId="urn:microsoft.com/office/officeart/2005/8/layout/vList5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2C730F-0337-4731-890D-37BBBF1ABC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C1CA8FF-CE0C-4010-949E-F0559FCB825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Montag</a:t>
          </a:r>
          <a:r>
            <a:rPr lang="cs-CZ" sz="3000" dirty="0" smtClean="0">
              <a:solidFill>
                <a:schemeClr val="tx1"/>
              </a:solidFill>
            </a:rPr>
            <a:t>  </a:t>
          </a:r>
          <a:endParaRPr lang="cs-CZ" sz="3000" dirty="0">
            <a:solidFill>
              <a:schemeClr val="tx1"/>
            </a:solidFill>
          </a:endParaRPr>
        </a:p>
      </dgm:t>
    </dgm:pt>
    <dgm:pt modelId="{0422D329-7C8F-4CE0-A5C5-9D9408AB4665}" type="parTrans" cxnId="{6B18B104-8078-4CC6-85F2-69E542CA113C}">
      <dgm:prSet/>
      <dgm:spPr/>
      <dgm:t>
        <a:bodyPr/>
        <a:lstStyle/>
        <a:p>
          <a:endParaRPr lang="cs-CZ"/>
        </a:p>
      </dgm:t>
    </dgm:pt>
    <dgm:pt modelId="{A54FE1C3-5070-4261-9B89-1DA05C92A778}" type="sibTrans" cxnId="{6B18B104-8078-4CC6-85F2-69E542CA113C}">
      <dgm:prSet/>
      <dgm:spPr/>
      <dgm:t>
        <a:bodyPr/>
        <a:lstStyle/>
        <a:p>
          <a:endParaRPr lang="cs-CZ"/>
        </a:p>
      </dgm:t>
    </dgm:pt>
    <dgm:pt modelId="{9D0A083C-C2FC-4542-B42B-263B02D5A5DC}">
      <dgm:prSet custT="1"/>
      <dgm:spPr>
        <a:solidFill>
          <a:srgbClr val="FFFF66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Dienstag</a:t>
          </a:r>
          <a:r>
            <a:rPr lang="cs-CZ" sz="3000" dirty="0" smtClean="0">
              <a:solidFill>
                <a:schemeClr val="tx1"/>
              </a:solidFill>
            </a:rPr>
            <a:t> </a:t>
          </a:r>
          <a:endParaRPr lang="cs-CZ" sz="3000" dirty="0">
            <a:solidFill>
              <a:schemeClr val="tx1"/>
            </a:solidFill>
          </a:endParaRPr>
        </a:p>
      </dgm:t>
    </dgm:pt>
    <dgm:pt modelId="{1709C5D3-7716-4531-9921-A893BCA5F966}" type="parTrans" cxnId="{B46F0780-EE28-4676-ABAC-A4617B94E325}">
      <dgm:prSet/>
      <dgm:spPr/>
      <dgm:t>
        <a:bodyPr/>
        <a:lstStyle/>
        <a:p>
          <a:endParaRPr lang="cs-CZ"/>
        </a:p>
      </dgm:t>
    </dgm:pt>
    <dgm:pt modelId="{BEB354B1-712A-4118-972D-D5743F62A5E5}" type="sibTrans" cxnId="{B46F0780-EE28-4676-ABAC-A4617B94E325}">
      <dgm:prSet/>
      <dgm:spPr/>
      <dgm:t>
        <a:bodyPr/>
        <a:lstStyle/>
        <a:p>
          <a:endParaRPr lang="cs-CZ"/>
        </a:p>
      </dgm:t>
    </dgm:pt>
    <dgm:pt modelId="{8FA29395-45A8-4C50-8921-70ABD7806E60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Mittwoch</a:t>
          </a:r>
          <a:endParaRPr lang="cs-CZ" sz="3000" dirty="0">
            <a:solidFill>
              <a:schemeClr val="tx1"/>
            </a:solidFill>
          </a:endParaRPr>
        </a:p>
      </dgm:t>
    </dgm:pt>
    <dgm:pt modelId="{5741F082-94DA-46D2-BE4C-2266E0291057}" type="parTrans" cxnId="{65CE2679-07C0-41E9-A26D-F8560A0A8244}">
      <dgm:prSet/>
      <dgm:spPr/>
      <dgm:t>
        <a:bodyPr/>
        <a:lstStyle/>
        <a:p>
          <a:endParaRPr lang="cs-CZ"/>
        </a:p>
      </dgm:t>
    </dgm:pt>
    <dgm:pt modelId="{1D589018-77DA-42A9-99AA-37AA64BF1643}" type="sibTrans" cxnId="{65CE2679-07C0-41E9-A26D-F8560A0A8244}">
      <dgm:prSet/>
      <dgm:spPr/>
      <dgm:t>
        <a:bodyPr/>
        <a:lstStyle/>
        <a:p>
          <a:endParaRPr lang="cs-CZ"/>
        </a:p>
      </dgm:t>
    </dgm:pt>
    <dgm:pt modelId="{AD0D8AA4-EB27-47DA-9E74-5DD33DD5F63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der </a:t>
          </a:r>
          <a:r>
            <a:rPr lang="cs-CZ" dirty="0" err="1" smtClean="0">
              <a:solidFill>
                <a:schemeClr val="tx1"/>
              </a:solidFill>
            </a:rPr>
            <a:t>Donnerstag</a:t>
          </a:r>
          <a:endParaRPr lang="cs-CZ" dirty="0">
            <a:solidFill>
              <a:schemeClr val="tx1"/>
            </a:solidFill>
          </a:endParaRPr>
        </a:p>
      </dgm:t>
    </dgm:pt>
    <dgm:pt modelId="{979393CB-D15D-4F6C-A9FD-3FAFF903CA2F}" type="parTrans" cxnId="{9A7CC94C-271D-424C-A557-2B98C474C38A}">
      <dgm:prSet/>
      <dgm:spPr/>
      <dgm:t>
        <a:bodyPr/>
        <a:lstStyle/>
        <a:p>
          <a:endParaRPr lang="cs-CZ"/>
        </a:p>
      </dgm:t>
    </dgm:pt>
    <dgm:pt modelId="{2A15D5E2-2653-435A-A39F-3C41E4DE0B7A}" type="sibTrans" cxnId="{9A7CC94C-271D-424C-A557-2B98C474C38A}">
      <dgm:prSet/>
      <dgm:spPr/>
      <dgm:t>
        <a:bodyPr/>
        <a:lstStyle/>
        <a:p>
          <a:endParaRPr lang="cs-CZ"/>
        </a:p>
      </dgm:t>
    </dgm:pt>
    <dgm:pt modelId="{2CA00EDA-2BCC-4B6C-ABB0-192612488C99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Freitag</a:t>
          </a:r>
          <a:endParaRPr lang="cs-CZ" sz="3000" dirty="0">
            <a:solidFill>
              <a:schemeClr val="tx1"/>
            </a:solidFill>
          </a:endParaRPr>
        </a:p>
      </dgm:t>
    </dgm:pt>
    <dgm:pt modelId="{45CD1315-98F3-408D-A373-E8529672590B}" type="parTrans" cxnId="{0D5D015A-B5C8-47CD-BD89-E22E210CA516}">
      <dgm:prSet/>
      <dgm:spPr/>
      <dgm:t>
        <a:bodyPr/>
        <a:lstStyle/>
        <a:p>
          <a:endParaRPr lang="cs-CZ"/>
        </a:p>
      </dgm:t>
    </dgm:pt>
    <dgm:pt modelId="{BD183209-FC52-4196-B3FA-C002DBB617C3}" type="sibTrans" cxnId="{0D5D015A-B5C8-47CD-BD89-E22E210CA516}">
      <dgm:prSet/>
      <dgm:spPr/>
      <dgm:t>
        <a:bodyPr/>
        <a:lstStyle/>
        <a:p>
          <a:endParaRPr lang="cs-CZ"/>
        </a:p>
      </dgm:t>
    </dgm:pt>
    <dgm:pt modelId="{D59E8FC0-F9F2-423F-9CFD-5E2604CF8A38}">
      <dgm:prSet custT="1"/>
      <dgm:spPr>
        <a:solidFill>
          <a:srgbClr val="FF66CC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Samstag</a:t>
          </a:r>
          <a:endParaRPr lang="cs-CZ" sz="3000" dirty="0">
            <a:solidFill>
              <a:schemeClr val="tx1"/>
            </a:solidFill>
          </a:endParaRPr>
        </a:p>
      </dgm:t>
    </dgm:pt>
    <dgm:pt modelId="{74ABD073-0466-454E-B0F0-928E2613C60E}" type="parTrans" cxnId="{FC4D47CB-72CF-454D-A401-923FBD0347AA}">
      <dgm:prSet/>
      <dgm:spPr/>
      <dgm:t>
        <a:bodyPr/>
        <a:lstStyle/>
        <a:p>
          <a:endParaRPr lang="cs-CZ"/>
        </a:p>
      </dgm:t>
    </dgm:pt>
    <dgm:pt modelId="{33BB50B1-7DBB-4D06-B021-AECCDA5F3836}" type="sibTrans" cxnId="{FC4D47CB-72CF-454D-A401-923FBD0347AA}">
      <dgm:prSet/>
      <dgm:spPr/>
      <dgm:t>
        <a:bodyPr/>
        <a:lstStyle/>
        <a:p>
          <a:endParaRPr lang="cs-CZ"/>
        </a:p>
      </dgm:t>
    </dgm:pt>
    <dgm:pt modelId="{83B400D4-586E-482F-B28F-C1C385B61E8B}">
      <dgm:prSet custT="1"/>
      <dgm:spPr>
        <a:solidFill>
          <a:srgbClr val="9933FF"/>
        </a:solidFill>
      </dgm:spPr>
      <dgm:t>
        <a:bodyPr/>
        <a:lstStyle/>
        <a:p>
          <a:pPr rtl="0"/>
          <a:r>
            <a:rPr lang="cs-CZ" sz="3000" dirty="0" smtClean="0">
              <a:solidFill>
                <a:schemeClr val="tx1"/>
              </a:solidFill>
            </a:rPr>
            <a:t>der </a:t>
          </a:r>
          <a:r>
            <a:rPr lang="cs-CZ" sz="3000" dirty="0" err="1" smtClean="0">
              <a:solidFill>
                <a:schemeClr val="tx1"/>
              </a:solidFill>
            </a:rPr>
            <a:t>Sonntag</a:t>
          </a:r>
          <a:endParaRPr lang="cs-CZ" sz="3000" dirty="0">
            <a:solidFill>
              <a:schemeClr val="tx1"/>
            </a:solidFill>
          </a:endParaRPr>
        </a:p>
      </dgm:t>
    </dgm:pt>
    <dgm:pt modelId="{9D404AC5-2078-46E3-9033-D86958FA065B}" type="parTrans" cxnId="{3E099928-7682-461C-80AF-F88443FEA4D6}">
      <dgm:prSet/>
      <dgm:spPr/>
      <dgm:t>
        <a:bodyPr/>
        <a:lstStyle/>
        <a:p>
          <a:endParaRPr lang="cs-CZ"/>
        </a:p>
      </dgm:t>
    </dgm:pt>
    <dgm:pt modelId="{7A13F524-3C1D-46B4-AC29-BB8CF8B718E7}" type="sibTrans" cxnId="{3E099928-7682-461C-80AF-F88443FEA4D6}">
      <dgm:prSet/>
      <dgm:spPr/>
      <dgm:t>
        <a:bodyPr/>
        <a:lstStyle/>
        <a:p>
          <a:endParaRPr lang="cs-CZ"/>
        </a:p>
      </dgm:t>
    </dgm:pt>
    <dgm:pt modelId="{E80D317B-CFE1-4CD8-A2C7-DF946254D789}" type="pres">
      <dgm:prSet presAssocID="{122C730F-0337-4731-890D-37BBBF1ABC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76A5C99-DEB3-421F-BE9B-77CD19262EC6}" type="pres">
      <dgm:prSet presAssocID="{9C1CA8FF-CE0C-4010-949E-F0559FCB825D}" presName="linNode" presStyleCnt="0"/>
      <dgm:spPr/>
    </dgm:pt>
    <dgm:pt modelId="{325D3E4A-9957-43C0-B9AE-BF908B306542}" type="pres">
      <dgm:prSet presAssocID="{9C1CA8FF-CE0C-4010-949E-F0559FCB825D}" presName="parentText" presStyleLbl="node1" presStyleIdx="0" presStyleCnt="7" custScaleX="102657" custLinFactNeighborX="69444" custLinFactNeighborY="1041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A05908-91B7-4D59-BC55-937F42D77A26}" type="pres">
      <dgm:prSet presAssocID="{A54FE1C3-5070-4261-9B89-1DA05C92A778}" presName="sp" presStyleCnt="0"/>
      <dgm:spPr/>
    </dgm:pt>
    <dgm:pt modelId="{CA55E8A8-919E-4A38-9B6A-6A7CD61B74D3}" type="pres">
      <dgm:prSet presAssocID="{9D0A083C-C2FC-4542-B42B-263B02D5A5DC}" presName="linNode" presStyleCnt="0"/>
      <dgm:spPr/>
    </dgm:pt>
    <dgm:pt modelId="{3BF59398-B537-4D7A-9B3D-18B6A1973D4F}" type="pres">
      <dgm:prSet presAssocID="{9D0A083C-C2FC-4542-B42B-263B02D5A5DC}" presName="parentText" presStyleLbl="node1" presStyleIdx="1" presStyleCnt="7" custScaleX="102657" custLinFactNeighborX="-84541" custLinFactNeighborY="-6525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2F15A5-9C3E-4915-95A5-1C83A1A87B1C}" type="pres">
      <dgm:prSet presAssocID="{BEB354B1-712A-4118-972D-D5743F62A5E5}" presName="sp" presStyleCnt="0"/>
      <dgm:spPr/>
    </dgm:pt>
    <dgm:pt modelId="{82BDD073-56A3-4479-A17E-DD11EC392E8D}" type="pres">
      <dgm:prSet presAssocID="{8FA29395-45A8-4C50-8921-70ABD7806E60}" presName="linNode" presStyleCnt="0"/>
      <dgm:spPr/>
    </dgm:pt>
    <dgm:pt modelId="{E36BDD42-FDC2-4634-B213-E9CFC066B496}" type="pres">
      <dgm:prSet presAssocID="{8FA29395-45A8-4C50-8921-70ABD7806E60}" presName="parentText" presStyleLbl="node1" presStyleIdx="2" presStyleCnt="7" custScaleX="102657" custLinFactY="100000" custLinFactNeighborX="-75483" custLinFactNeighborY="19830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E74628-6BD2-4CE6-BF7B-6B19463077D2}" type="pres">
      <dgm:prSet presAssocID="{1D589018-77DA-42A9-99AA-37AA64BF1643}" presName="sp" presStyleCnt="0"/>
      <dgm:spPr/>
    </dgm:pt>
    <dgm:pt modelId="{5393C3C9-73E0-4D14-8471-1AFAC2D23D70}" type="pres">
      <dgm:prSet presAssocID="{AD0D8AA4-EB27-47DA-9E74-5DD33DD5F635}" presName="linNode" presStyleCnt="0"/>
      <dgm:spPr/>
    </dgm:pt>
    <dgm:pt modelId="{C8AE12AE-C297-4916-907C-8AA7C513A37F}" type="pres">
      <dgm:prSet presAssocID="{AD0D8AA4-EB27-47DA-9E74-5DD33DD5F635}" presName="parentText" presStyleLbl="node1" presStyleIdx="3" presStyleCnt="7" custScaleX="102657" custLinFactY="-39055" custLinFactNeighborX="3925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B32B8E-EA99-4867-B707-541F1937AF7A}" type="pres">
      <dgm:prSet presAssocID="{2A15D5E2-2653-435A-A39F-3C41E4DE0B7A}" presName="sp" presStyleCnt="0"/>
      <dgm:spPr/>
    </dgm:pt>
    <dgm:pt modelId="{5C144F80-79D0-4A00-B90F-C9CFE1CD977A}" type="pres">
      <dgm:prSet presAssocID="{2CA00EDA-2BCC-4B6C-ABB0-192612488C99}" presName="linNode" presStyleCnt="0"/>
      <dgm:spPr/>
    </dgm:pt>
    <dgm:pt modelId="{417B854B-1B25-4AED-A352-F7203FDC4546}" type="pres">
      <dgm:prSet presAssocID="{2CA00EDA-2BCC-4B6C-ABB0-192612488C99}" presName="parentText" presStyleLbl="node1" presStyleIdx="4" presStyleCnt="7" custScaleX="102657" custLinFactX="2657" custLinFactNeighborX="100000" custLinFactNeighborY="-7787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3A35F1-8311-448A-9740-3C9C3C8D93CF}" type="pres">
      <dgm:prSet presAssocID="{BD183209-FC52-4196-B3FA-C002DBB617C3}" presName="sp" presStyleCnt="0"/>
      <dgm:spPr/>
    </dgm:pt>
    <dgm:pt modelId="{176F7094-F4C8-4816-8DA9-2F82CAB796AC}" type="pres">
      <dgm:prSet presAssocID="{D59E8FC0-F9F2-423F-9CFD-5E2604CF8A38}" presName="linNode" presStyleCnt="0"/>
      <dgm:spPr/>
    </dgm:pt>
    <dgm:pt modelId="{683C0C6C-3EEC-40BF-860D-8D74B25679BB}" type="pres">
      <dgm:prSet presAssocID="{D59E8FC0-F9F2-423F-9CFD-5E2604CF8A38}" presName="parentText" presStyleLbl="node1" presStyleIdx="5" presStyleCnt="7" custScaleX="102657" custLinFactY="-100000" custLinFactNeighborX="-87560" custLinFactNeighborY="-13175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C16597-8E07-4032-9FAC-CB38D7490A40}" type="pres">
      <dgm:prSet presAssocID="{33BB50B1-7DBB-4D06-B021-AECCDA5F3836}" presName="sp" presStyleCnt="0"/>
      <dgm:spPr/>
    </dgm:pt>
    <dgm:pt modelId="{5D26FAFC-8EC2-4292-8076-6F31C0244204}" type="pres">
      <dgm:prSet presAssocID="{83B400D4-586E-482F-B28F-C1C385B61E8B}" presName="linNode" presStyleCnt="0"/>
      <dgm:spPr/>
    </dgm:pt>
    <dgm:pt modelId="{86B7B803-1DBB-4A98-A943-A691A23DA65C}" type="pres">
      <dgm:prSet presAssocID="{83B400D4-586E-482F-B28F-C1C385B61E8B}" presName="parentText" presStyleLbl="node1" presStyleIdx="6" presStyleCnt="7" custScaleX="102657" custLinFactNeighborX="52747" custLinFactNeighborY="-5262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46F0780-EE28-4676-ABAC-A4617B94E325}" srcId="{122C730F-0337-4731-890D-37BBBF1ABC18}" destId="{9D0A083C-C2FC-4542-B42B-263B02D5A5DC}" srcOrd="1" destOrd="0" parTransId="{1709C5D3-7716-4531-9921-A893BCA5F966}" sibTransId="{BEB354B1-712A-4118-972D-D5743F62A5E5}"/>
    <dgm:cxn modelId="{5CE70ADF-8B2B-4536-BB0D-6EA6F9025BD2}" type="presOf" srcId="{8FA29395-45A8-4C50-8921-70ABD7806E60}" destId="{E36BDD42-FDC2-4634-B213-E9CFC066B496}" srcOrd="0" destOrd="0" presId="urn:microsoft.com/office/officeart/2005/8/layout/vList5"/>
    <dgm:cxn modelId="{8A897249-D799-481A-9BF9-A149964A0E54}" type="presOf" srcId="{83B400D4-586E-482F-B28F-C1C385B61E8B}" destId="{86B7B803-1DBB-4A98-A943-A691A23DA65C}" srcOrd="0" destOrd="0" presId="urn:microsoft.com/office/officeart/2005/8/layout/vList5"/>
    <dgm:cxn modelId="{FC4D47CB-72CF-454D-A401-923FBD0347AA}" srcId="{122C730F-0337-4731-890D-37BBBF1ABC18}" destId="{D59E8FC0-F9F2-423F-9CFD-5E2604CF8A38}" srcOrd="5" destOrd="0" parTransId="{74ABD073-0466-454E-B0F0-928E2613C60E}" sibTransId="{33BB50B1-7DBB-4D06-B021-AECCDA5F3836}"/>
    <dgm:cxn modelId="{6DC34D56-A67E-4E2A-A52E-56570B507344}" type="presOf" srcId="{2CA00EDA-2BCC-4B6C-ABB0-192612488C99}" destId="{417B854B-1B25-4AED-A352-F7203FDC4546}" srcOrd="0" destOrd="0" presId="urn:microsoft.com/office/officeart/2005/8/layout/vList5"/>
    <dgm:cxn modelId="{59F43F7A-E006-4559-B9E4-AD8BF7F6FA49}" type="presOf" srcId="{9C1CA8FF-CE0C-4010-949E-F0559FCB825D}" destId="{325D3E4A-9957-43C0-B9AE-BF908B306542}" srcOrd="0" destOrd="0" presId="urn:microsoft.com/office/officeart/2005/8/layout/vList5"/>
    <dgm:cxn modelId="{65CE2679-07C0-41E9-A26D-F8560A0A8244}" srcId="{122C730F-0337-4731-890D-37BBBF1ABC18}" destId="{8FA29395-45A8-4C50-8921-70ABD7806E60}" srcOrd="2" destOrd="0" parTransId="{5741F082-94DA-46D2-BE4C-2266E0291057}" sibTransId="{1D589018-77DA-42A9-99AA-37AA64BF1643}"/>
    <dgm:cxn modelId="{555CBDDA-87BE-4850-A170-4BD0D6D779A1}" type="presOf" srcId="{9D0A083C-C2FC-4542-B42B-263B02D5A5DC}" destId="{3BF59398-B537-4D7A-9B3D-18B6A1973D4F}" srcOrd="0" destOrd="0" presId="urn:microsoft.com/office/officeart/2005/8/layout/vList5"/>
    <dgm:cxn modelId="{9A7CC94C-271D-424C-A557-2B98C474C38A}" srcId="{122C730F-0337-4731-890D-37BBBF1ABC18}" destId="{AD0D8AA4-EB27-47DA-9E74-5DD33DD5F635}" srcOrd="3" destOrd="0" parTransId="{979393CB-D15D-4F6C-A9FD-3FAFF903CA2F}" sibTransId="{2A15D5E2-2653-435A-A39F-3C41E4DE0B7A}"/>
    <dgm:cxn modelId="{E3506A5D-FB83-4D96-A86C-A56E3D210597}" type="presOf" srcId="{AD0D8AA4-EB27-47DA-9E74-5DD33DD5F635}" destId="{C8AE12AE-C297-4916-907C-8AA7C513A37F}" srcOrd="0" destOrd="0" presId="urn:microsoft.com/office/officeart/2005/8/layout/vList5"/>
    <dgm:cxn modelId="{50BDDDC8-3F10-4C8A-9D0D-CBC486D2D119}" type="presOf" srcId="{122C730F-0337-4731-890D-37BBBF1ABC18}" destId="{E80D317B-CFE1-4CD8-A2C7-DF946254D789}" srcOrd="0" destOrd="0" presId="urn:microsoft.com/office/officeart/2005/8/layout/vList5"/>
    <dgm:cxn modelId="{3E099928-7682-461C-80AF-F88443FEA4D6}" srcId="{122C730F-0337-4731-890D-37BBBF1ABC18}" destId="{83B400D4-586E-482F-B28F-C1C385B61E8B}" srcOrd="6" destOrd="0" parTransId="{9D404AC5-2078-46E3-9033-D86958FA065B}" sibTransId="{7A13F524-3C1D-46B4-AC29-BB8CF8B718E7}"/>
    <dgm:cxn modelId="{0D5D015A-B5C8-47CD-BD89-E22E210CA516}" srcId="{122C730F-0337-4731-890D-37BBBF1ABC18}" destId="{2CA00EDA-2BCC-4B6C-ABB0-192612488C99}" srcOrd="4" destOrd="0" parTransId="{45CD1315-98F3-408D-A373-E8529672590B}" sibTransId="{BD183209-FC52-4196-B3FA-C002DBB617C3}"/>
    <dgm:cxn modelId="{45181D0C-B98B-4051-A158-7CEFEBD8E132}" type="presOf" srcId="{D59E8FC0-F9F2-423F-9CFD-5E2604CF8A38}" destId="{683C0C6C-3EEC-40BF-860D-8D74B25679BB}" srcOrd="0" destOrd="0" presId="urn:microsoft.com/office/officeart/2005/8/layout/vList5"/>
    <dgm:cxn modelId="{6B18B104-8078-4CC6-85F2-69E542CA113C}" srcId="{122C730F-0337-4731-890D-37BBBF1ABC18}" destId="{9C1CA8FF-CE0C-4010-949E-F0559FCB825D}" srcOrd="0" destOrd="0" parTransId="{0422D329-7C8F-4CE0-A5C5-9D9408AB4665}" sibTransId="{A54FE1C3-5070-4261-9B89-1DA05C92A778}"/>
    <dgm:cxn modelId="{C5DC43C7-231F-44FD-B9DC-7D0D74D200DC}" type="presParOf" srcId="{E80D317B-CFE1-4CD8-A2C7-DF946254D789}" destId="{476A5C99-DEB3-421F-BE9B-77CD19262EC6}" srcOrd="0" destOrd="0" presId="urn:microsoft.com/office/officeart/2005/8/layout/vList5"/>
    <dgm:cxn modelId="{49600DA3-47F5-4119-8691-EF714AA967F9}" type="presParOf" srcId="{476A5C99-DEB3-421F-BE9B-77CD19262EC6}" destId="{325D3E4A-9957-43C0-B9AE-BF908B306542}" srcOrd="0" destOrd="0" presId="urn:microsoft.com/office/officeart/2005/8/layout/vList5"/>
    <dgm:cxn modelId="{A3A61A01-51F8-475F-A709-671010CA5181}" type="presParOf" srcId="{E80D317B-CFE1-4CD8-A2C7-DF946254D789}" destId="{39A05908-91B7-4D59-BC55-937F42D77A26}" srcOrd="1" destOrd="0" presId="urn:microsoft.com/office/officeart/2005/8/layout/vList5"/>
    <dgm:cxn modelId="{A795C932-F5F5-4A46-8408-C0FB4CA9A5E0}" type="presParOf" srcId="{E80D317B-CFE1-4CD8-A2C7-DF946254D789}" destId="{CA55E8A8-919E-4A38-9B6A-6A7CD61B74D3}" srcOrd="2" destOrd="0" presId="urn:microsoft.com/office/officeart/2005/8/layout/vList5"/>
    <dgm:cxn modelId="{2C1CB0B7-CE13-497D-8BE8-A6D5F7BFF1F0}" type="presParOf" srcId="{CA55E8A8-919E-4A38-9B6A-6A7CD61B74D3}" destId="{3BF59398-B537-4D7A-9B3D-18B6A1973D4F}" srcOrd="0" destOrd="0" presId="urn:microsoft.com/office/officeart/2005/8/layout/vList5"/>
    <dgm:cxn modelId="{EADCBDF4-6D6C-4F47-ABF6-BA146B6D0DB9}" type="presParOf" srcId="{E80D317B-CFE1-4CD8-A2C7-DF946254D789}" destId="{932F15A5-9C3E-4915-95A5-1C83A1A87B1C}" srcOrd="3" destOrd="0" presId="urn:microsoft.com/office/officeart/2005/8/layout/vList5"/>
    <dgm:cxn modelId="{CA009260-D436-4151-B4B9-428F165D8FA8}" type="presParOf" srcId="{E80D317B-CFE1-4CD8-A2C7-DF946254D789}" destId="{82BDD073-56A3-4479-A17E-DD11EC392E8D}" srcOrd="4" destOrd="0" presId="urn:microsoft.com/office/officeart/2005/8/layout/vList5"/>
    <dgm:cxn modelId="{FD1738BD-4704-4948-8722-F4D11864687E}" type="presParOf" srcId="{82BDD073-56A3-4479-A17E-DD11EC392E8D}" destId="{E36BDD42-FDC2-4634-B213-E9CFC066B496}" srcOrd="0" destOrd="0" presId="urn:microsoft.com/office/officeart/2005/8/layout/vList5"/>
    <dgm:cxn modelId="{4493F104-AA1F-4FFD-80E0-8E5C2EC88C4E}" type="presParOf" srcId="{E80D317B-CFE1-4CD8-A2C7-DF946254D789}" destId="{5BE74628-6BD2-4CE6-BF7B-6B19463077D2}" srcOrd="5" destOrd="0" presId="urn:microsoft.com/office/officeart/2005/8/layout/vList5"/>
    <dgm:cxn modelId="{1902078F-AB87-49F6-9CE0-79E8C2A116B3}" type="presParOf" srcId="{E80D317B-CFE1-4CD8-A2C7-DF946254D789}" destId="{5393C3C9-73E0-4D14-8471-1AFAC2D23D70}" srcOrd="6" destOrd="0" presId="urn:microsoft.com/office/officeart/2005/8/layout/vList5"/>
    <dgm:cxn modelId="{4779968F-8F9A-4A6F-BF19-26A38417E1A1}" type="presParOf" srcId="{5393C3C9-73E0-4D14-8471-1AFAC2D23D70}" destId="{C8AE12AE-C297-4916-907C-8AA7C513A37F}" srcOrd="0" destOrd="0" presId="urn:microsoft.com/office/officeart/2005/8/layout/vList5"/>
    <dgm:cxn modelId="{09AB8179-122D-4DAC-90FF-D8EECE756FCB}" type="presParOf" srcId="{E80D317B-CFE1-4CD8-A2C7-DF946254D789}" destId="{04B32B8E-EA99-4867-B707-541F1937AF7A}" srcOrd="7" destOrd="0" presId="urn:microsoft.com/office/officeart/2005/8/layout/vList5"/>
    <dgm:cxn modelId="{32CED7CC-E52F-472A-9095-EB6637334C63}" type="presParOf" srcId="{E80D317B-CFE1-4CD8-A2C7-DF946254D789}" destId="{5C144F80-79D0-4A00-B90F-C9CFE1CD977A}" srcOrd="8" destOrd="0" presId="urn:microsoft.com/office/officeart/2005/8/layout/vList5"/>
    <dgm:cxn modelId="{54D9BD90-640C-4FEC-99B5-68CDB4285C70}" type="presParOf" srcId="{5C144F80-79D0-4A00-B90F-C9CFE1CD977A}" destId="{417B854B-1B25-4AED-A352-F7203FDC4546}" srcOrd="0" destOrd="0" presId="urn:microsoft.com/office/officeart/2005/8/layout/vList5"/>
    <dgm:cxn modelId="{283CC116-FC03-4D93-BB41-32CBF1EB1ADE}" type="presParOf" srcId="{E80D317B-CFE1-4CD8-A2C7-DF946254D789}" destId="{BD3A35F1-8311-448A-9740-3C9C3C8D93CF}" srcOrd="9" destOrd="0" presId="urn:microsoft.com/office/officeart/2005/8/layout/vList5"/>
    <dgm:cxn modelId="{57ABD8C4-2E2C-4547-B047-F00997C75AB2}" type="presParOf" srcId="{E80D317B-CFE1-4CD8-A2C7-DF946254D789}" destId="{176F7094-F4C8-4816-8DA9-2F82CAB796AC}" srcOrd="10" destOrd="0" presId="urn:microsoft.com/office/officeart/2005/8/layout/vList5"/>
    <dgm:cxn modelId="{19B9A7BC-4315-4251-8767-7DC2651D25D6}" type="presParOf" srcId="{176F7094-F4C8-4816-8DA9-2F82CAB796AC}" destId="{683C0C6C-3EEC-40BF-860D-8D74B25679BB}" srcOrd="0" destOrd="0" presId="urn:microsoft.com/office/officeart/2005/8/layout/vList5"/>
    <dgm:cxn modelId="{B106022C-0C2A-47F7-9094-81C5C1E3B61E}" type="presParOf" srcId="{E80D317B-CFE1-4CD8-A2C7-DF946254D789}" destId="{08C16597-8E07-4032-9FAC-CB38D7490A40}" srcOrd="11" destOrd="0" presId="urn:microsoft.com/office/officeart/2005/8/layout/vList5"/>
    <dgm:cxn modelId="{50A502CC-F821-4786-B988-F3333AD04D83}" type="presParOf" srcId="{E80D317B-CFE1-4CD8-A2C7-DF946254D789}" destId="{5D26FAFC-8EC2-4292-8076-6F31C0244204}" srcOrd="12" destOrd="0" presId="urn:microsoft.com/office/officeart/2005/8/layout/vList5"/>
    <dgm:cxn modelId="{DE6CE174-722E-4FB6-8E9A-C04327D5964C}" type="presParOf" srcId="{5D26FAFC-8EC2-4292-8076-6F31C0244204}" destId="{86B7B803-1DBB-4A98-A943-A691A23DA65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0A7E9D-AEDB-4B3B-95F9-B80B00B821D1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993A94A-EE8B-41F8-AE18-06E2041D4926}">
      <dgm:prSet custT="1"/>
      <dgm:spPr/>
      <dgm:t>
        <a:bodyPr/>
        <a:lstStyle/>
        <a:p>
          <a:pPr rtl="0"/>
          <a:r>
            <a:rPr lang="cs-CZ" sz="2800" dirty="0" smtClean="0"/>
            <a:t>Dnes je pondělí.			 	</a:t>
          </a:r>
          <a:endParaRPr lang="cs-CZ" sz="2800" dirty="0"/>
        </a:p>
      </dgm:t>
    </dgm:pt>
    <dgm:pt modelId="{F36F1C56-FCB8-4744-8DEC-A8107BF43DBA}" type="parTrans" cxnId="{4E5D75C3-B310-4BF9-81D7-671DE08D64B6}">
      <dgm:prSet/>
      <dgm:spPr/>
      <dgm:t>
        <a:bodyPr/>
        <a:lstStyle/>
        <a:p>
          <a:endParaRPr lang="cs-CZ"/>
        </a:p>
      </dgm:t>
    </dgm:pt>
    <dgm:pt modelId="{7178DBB5-9A76-47C0-A898-0814A843E631}" type="sibTrans" cxnId="{4E5D75C3-B310-4BF9-81D7-671DE08D64B6}">
      <dgm:prSet/>
      <dgm:spPr/>
      <dgm:t>
        <a:bodyPr/>
        <a:lstStyle/>
        <a:p>
          <a:endParaRPr lang="cs-CZ"/>
        </a:p>
      </dgm:t>
    </dgm:pt>
    <dgm:pt modelId="{FB84B34F-5F27-4950-B60B-8F6042543087}">
      <dgm:prSet custT="1"/>
      <dgm:spPr/>
      <dgm:t>
        <a:bodyPr/>
        <a:lstStyle/>
        <a:p>
          <a:pPr rtl="0"/>
          <a:r>
            <a:rPr lang="cs-CZ" sz="2800" dirty="0" smtClean="0"/>
            <a:t>Co je zítra? 				</a:t>
          </a:r>
          <a:endParaRPr lang="cs-CZ" sz="2800" dirty="0"/>
        </a:p>
      </dgm:t>
    </dgm:pt>
    <dgm:pt modelId="{5F23EC35-87A9-458B-8C02-7AAF7947C634}" type="parTrans" cxnId="{9FC4486B-2078-472B-A4E5-92D0BC4D0CA2}">
      <dgm:prSet/>
      <dgm:spPr/>
      <dgm:t>
        <a:bodyPr/>
        <a:lstStyle/>
        <a:p>
          <a:endParaRPr lang="cs-CZ"/>
        </a:p>
      </dgm:t>
    </dgm:pt>
    <dgm:pt modelId="{D26A329F-7FC1-4B07-9D0B-E04762D1E848}" type="sibTrans" cxnId="{9FC4486B-2078-472B-A4E5-92D0BC4D0CA2}">
      <dgm:prSet/>
      <dgm:spPr/>
      <dgm:t>
        <a:bodyPr/>
        <a:lstStyle/>
        <a:p>
          <a:endParaRPr lang="cs-CZ"/>
        </a:p>
      </dgm:t>
    </dgm:pt>
    <dgm:pt modelId="{57F7CF64-1E3D-4930-9EA3-32D3BCBC4A26}">
      <dgm:prSet custT="1"/>
      <dgm:spPr/>
      <dgm:t>
        <a:bodyPr/>
        <a:lstStyle/>
        <a:p>
          <a:pPr rtl="0"/>
          <a:r>
            <a:rPr lang="cs-CZ" sz="2800" dirty="0" smtClean="0"/>
            <a:t>Včera byla neděle. 		</a:t>
          </a:r>
          <a:endParaRPr lang="cs-CZ" sz="2800" dirty="0"/>
        </a:p>
      </dgm:t>
    </dgm:pt>
    <dgm:pt modelId="{12EC2E83-957A-44C2-A21F-0CB72D34659A}" type="parTrans" cxnId="{332C9988-C493-4690-B545-8D3C9A564015}">
      <dgm:prSet/>
      <dgm:spPr/>
      <dgm:t>
        <a:bodyPr/>
        <a:lstStyle/>
        <a:p>
          <a:endParaRPr lang="cs-CZ"/>
        </a:p>
      </dgm:t>
    </dgm:pt>
    <dgm:pt modelId="{DDA37271-EC7C-4101-93C1-4A25C5FB0E47}" type="sibTrans" cxnId="{332C9988-C493-4690-B545-8D3C9A564015}">
      <dgm:prSet/>
      <dgm:spPr/>
      <dgm:t>
        <a:bodyPr/>
        <a:lstStyle/>
        <a:p>
          <a:endParaRPr lang="cs-CZ"/>
        </a:p>
      </dgm:t>
    </dgm:pt>
    <dgm:pt modelId="{934525A4-B441-4539-90F4-CA4F3F73F8B7}">
      <dgm:prSet custT="1"/>
      <dgm:spPr/>
      <dgm:t>
        <a:bodyPr/>
        <a:lstStyle/>
        <a:p>
          <a:pPr rtl="0"/>
          <a:r>
            <a:rPr lang="cs-CZ" sz="2800" dirty="0" smtClean="0"/>
            <a:t>Co je dnes?                                                              </a:t>
          </a:r>
          <a:endParaRPr lang="cs-CZ" sz="2800" dirty="0"/>
        </a:p>
      </dgm:t>
    </dgm:pt>
    <dgm:pt modelId="{7F9BEC84-5BCE-4B2D-B82F-5DEE019CBFF1}" type="parTrans" cxnId="{0BC2A7B8-095B-4D7A-A03C-34A6CF2984CC}">
      <dgm:prSet/>
      <dgm:spPr/>
      <dgm:t>
        <a:bodyPr/>
        <a:lstStyle/>
        <a:p>
          <a:endParaRPr lang="cs-CZ"/>
        </a:p>
      </dgm:t>
    </dgm:pt>
    <dgm:pt modelId="{E115994A-5F84-4C5D-B063-9F2A6B5EA28F}" type="sibTrans" cxnId="{0BC2A7B8-095B-4D7A-A03C-34A6CF2984CC}">
      <dgm:prSet/>
      <dgm:spPr/>
      <dgm:t>
        <a:bodyPr/>
        <a:lstStyle/>
        <a:p>
          <a:endParaRPr lang="cs-CZ"/>
        </a:p>
      </dgm:t>
    </dgm:pt>
    <dgm:pt modelId="{793248AC-12C2-4401-B652-B225FC5871F8}">
      <dgm:prSet custT="1"/>
      <dgm:spPr/>
      <dgm:t>
        <a:bodyPr/>
        <a:lstStyle/>
        <a:p>
          <a:pPr rtl="0"/>
          <a:r>
            <a:rPr lang="cs-CZ" sz="2800" dirty="0" smtClean="0"/>
            <a:t>Zítra je sobota. 			</a:t>
          </a:r>
          <a:endParaRPr lang="cs-CZ" sz="2800" dirty="0"/>
        </a:p>
      </dgm:t>
    </dgm:pt>
    <dgm:pt modelId="{D624D19A-EF56-4BD6-A7BD-35761D71C3E5}" type="parTrans" cxnId="{C158EA82-FDD0-49EB-9C80-E5453A554547}">
      <dgm:prSet/>
      <dgm:spPr/>
      <dgm:t>
        <a:bodyPr/>
        <a:lstStyle/>
        <a:p>
          <a:endParaRPr lang="cs-CZ"/>
        </a:p>
      </dgm:t>
    </dgm:pt>
    <dgm:pt modelId="{29DA77D4-DC74-4927-972A-6E65AA499328}" type="sibTrans" cxnId="{C158EA82-FDD0-49EB-9C80-E5453A554547}">
      <dgm:prSet/>
      <dgm:spPr/>
      <dgm:t>
        <a:bodyPr/>
        <a:lstStyle/>
        <a:p>
          <a:endParaRPr lang="cs-CZ"/>
        </a:p>
      </dgm:t>
    </dgm:pt>
    <dgm:pt modelId="{7F927B60-8F3C-4A03-84D3-ED90AB5501C4}">
      <dgm:prSet custT="1"/>
      <dgm:spPr/>
      <dgm:t>
        <a:bodyPr/>
        <a:lstStyle/>
        <a:p>
          <a:pPr rtl="0"/>
          <a:r>
            <a:rPr lang="cs-CZ" sz="2800" dirty="0" smtClean="0"/>
            <a:t>Co bylo včera?   </a:t>
          </a:r>
          <a:r>
            <a:rPr lang="cs-CZ" sz="3400" dirty="0" smtClean="0"/>
            <a:t>				</a:t>
          </a:r>
          <a:endParaRPr lang="cs-CZ" sz="3400" dirty="0"/>
        </a:p>
      </dgm:t>
    </dgm:pt>
    <dgm:pt modelId="{2719D233-A3A0-493D-B131-C39705B4ADAC}" type="parTrans" cxnId="{AE2AD63F-830F-435C-B2FC-FE29AAA4C277}">
      <dgm:prSet/>
      <dgm:spPr/>
      <dgm:t>
        <a:bodyPr/>
        <a:lstStyle/>
        <a:p>
          <a:endParaRPr lang="cs-CZ"/>
        </a:p>
      </dgm:t>
    </dgm:pt>
    <dgm:pt modelId="{8986E7AE-324A-40AE-A85C-019EE830A3EA}" type="sibTrans" cxnId="{AE2AD63F-830F-435C-B2FC-FE29AAA4C277}">
      <dgm:prSet/>
      <dgm:spPr/>
      <dgm:t>
        <a:bodyPr/>
        <a:lstStyle/>
        <a:p>
          <a:endParaRPr lang="cs-CZ"/>
        </a:p>
      </dgm:t>
    </dgm:pt>
    <dgm:pt modelId="{37512BA5-9672-40D9-8B28-546612CE2874}" type="pres">
      <dgm:prSet presAssocID="{7C0A7E9D-AEDB-4B3B-95F9-B80B00B821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9E44BA7-0A27-46F5-8F1F-782988B0B291}" type="pres">
      <dgm:prSet presAssocID="{1993A94A-EE8B-41F8-AE18-06E2041D492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6D041A-7A04-41B4-94E1-EE583B7C6144}" type="pres">
      <dgm:prSet presAssocID="{7178DBB5-9A76-47C0-A898-0814A843E631}" presName="spacer" presStyleCnt="0"/>
      <dgm:spPr/>
    </dgm:pt>
    <dgm:pt modelId="{125E3E99-074F-4457-B7EA-4ABACF90946F}" type="pres">
      <dgm:prSet presAssocID="{FB84B34F-5F27-4950-B60B-8F604254308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34BF60-02A5-4ADA-BE02-A792FDCCDD56}" type="pres">
      <dgm:prSet presAssocID="{D26A329F-7FC1-4B07-9D0B-E04762D1E848}" presName="spacer" presStyleCnt="0"/>
      <dgm:spPr/>
    </dgm:pt>
    <dgm:pt modelId="{B97A4C9E-C1FC-42ED-9E5D-A3797D807B66}" type="pres">
      <dgm:prSet presAssocID="{57F7CF64-1E3D-4930-9EA3-32D3BCBC4A2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0FADE4-ED55-40B7-99B2-3BBF5D6BACAE}" type="pres">
      <dgm:prSet presAssocID="{DDA37271-EC7C-4101-93C1-4A25C5FB0E47}" presName="spacer" presStyleCnt="0"/>
      <dgm:spPr/>
    </dgm:pt>
    <dgm:pt modelId="{1BD1124D-C3D9-4229-8A1B-B3BD9B1009B4}" type="pres">
      <dgm:prSet presAssocID="{934525A4-B441-4539-90F4-CA4F3F73F8B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269E19-B22B-4B57-B513-C04B8EC55590}" type="pres">
      <dgm:prSet presAssocID="{E115994A-5F84-4C5D-B063-9F2A6B5EA28F}" presName="spacer" presStyleCnt="0"/>
      <dgm:spPr/>
    </dgm:pt>
    <dgm:pt modelId="{62EB7C3A-A98C-4F61-A1DA-F37815E6CE75}" type="pres">
      <dgm:prSet presAssocID="{793248AC-12C2-4401-B652-B225FC5871F8}" presName="parentText" presStyleLbl="node1" presStyleIdx="4" presStyleCnt="6" custLinFactNeighborY="-2206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6DC957-DE82-40FC-AA14-F3ED71E28A6A}" type="pres">
      <dgm:prSet presAssocID="{29DA77D4-DC74-4927-972A-6E65AA499328}" presName="spacer" presStyleCnt="0"/>
      <dgm:spPr/>
    </dgm:pt>
    <dgm:pt modelId="{E725D6C9-F1B4-4647-ABB5-2FE79E1D2A15}" type="pres">
      <dgm:prSet presAssocID="{7F927B60-8F3C-4A03-84D3-ED90AB5501C4}" presName="parentText" presStyleLbl="node1" presStyleIdx="5" presStyleCnt="6" custLinFactNeighborY="-333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E2AD63F-830F-435C-B2FC-FE29AAA4C277}" srcId="{7C0A7E9D-AEDB-4B3B-95F9-B80B00B821D1}" destId="{7F927B60-8F3C-4A03-84D3-ED90AB5501C4}" srcOrd="5" destOrd="0" parTransId="{2719D233-A3A0-493D-B131-C39705B4ADAC}" sibTransId="{8986E7AE-324A-40AE-A85C-019EE830A3EA}"/>
    <dgm:cxn modelId="{50EABEDC-3F81-409F-A1E2-AC7ECD57D697}" type="presOf" srcId="{7C0A7E9D-AEDB-4B3B-95F9-B80B00B821D1}" destId="{37512BA5-9672-40D9-8B28-546612CE2874}" srcOrd="0" destOrd="0" presId="urn:microsoft.com/office/officeart/2005/8/layout/vList2"/>
    <dgm:cxn modelId="{4E5D75C3-B310-4BF9-81D7-671DE08D64B6}" srcId="{7C0A7E9D-AEDB-4B3B-95F9-B80B00B821D1}" destId="{1993A94A-EE8B-41F8-AE18-06E2041D4926}" srcOrd="0" destOrd="0" parTransId="{F36F1C56-FCB8-4744-8DEC-A8107BF43DBA}" sibTransId="{7178DBB5-9A76-47C0-A898-0814A843E631}"/>
    <dgm:cxn modelId="{C158EA82-FDD0-49EB-9C80-E5453A554547}" srcId="{7C0A7E9D-AEDB-4B3B-95F9-B80B00B821D1}" destId="{793248AC-12C2-4401-B652-B225FC5871F8}" srcOrd="4" destOrd="0" parTransId="{D624D19A-EF56-4BD6-A7BD-35761D71C3E5}" sibTransId="{29DA77D4-DC74-4927-972A-6E65AA499328}"/>
    <dgm:cxn modelId="{0BC2A7B8-095B-4D7A-A03C-34A6CF2984CC}" srcId="{7C0A7E9D-AEDB-4B3B-95F9-B80B00B821D1}" destId="{934525A4-B441-4539-90F4-CA4F3F73F8B7}" srcOrd="3" destOrd="0" parTransId="{7F9BEC84-5BCE-4B2D-B82F-5DEE019CBFF1}" sibTransId="{E115994A-5F84-4C5D-B063-9F2A6B5EA28F}"/>
    <dgm:cxn modelId="{140D058D-56CD-4B7B-BEBA-5CFEE0F63936}" type="presOf" srcId="{1993A94A-EE8B-41F8-AE18-06E2041D4926}" destId="{39E44BA7-0A27-46F5-8F1F-782988B0B291}" srcOrd="0" destOrd="0" presId="urn:microsoft.com/office/officeart/2005/8/layout/vList2"/>
    <dgm:cxn modelId="{332C9988-C493-4690-B545-8D3C9A564015}" srcId="{7C0A7E9D-AEDB-4B3B-95F9-B80B00B821D1}" destId="{57F7CF64-1E3D-4930-9EA3-32D3BCBC4A26}" srcOrd="2" destOrd="0" parTransId="{12EC2E83-957A-44C2-A21F-0CB72D34659A}" sibTransId="{DDA37271-EC7C-4101-93C1-4A25C5FB0E47}"/>
    <dgm:cxn modelId="{0BFE794F-BA0C-47C0-B91A-293A00B9CDB9}" type="presOf" srcId="{FB84B34F-5F27-4950-B60B-8F6042543087}" destId="{125E3E99-074F-4457-B7EA-4ABACF90946F}" srcOrd="0" destOrd="0" presId="urn:microsoft.com/office/officeart/2005/8/layout/vList2"/>
    <dgm:cxn modelId="{3C5DDB96-6765-4D48-8962-7FBF7C104AE2}" type="presOf" srcId="{793248AC-12C2-4401-B652-B225FC5871F8}" destId="{62EB7C3A-A98C-4F61-A1DA-F37815E6CE75}" srcOrd="0" destOrd="0" presId="urn:microsoft.com/office/officeart/2005/8/layout/vList2"/>
    <dgm:cxn modelId="{9FC4486B-2078-472B-A4E5-92D0BC4D0CA2}" srcId="{7C0A7E9D-AEDB-4B3B-95F9-B80B00B821D1}" destId="{FB84B34F-5F27-4950-B60B-8F6042543087}" srcOrd="1" destOrd="0" parTransId="{5F23EC35-87A9-458B-8C02-7AAF7947C634}" sibTransId="{D26A329F-7FC1-4B07-9D0B-E04762D1E848}"/>
    <dgm:cxn modelId="{2661BA16-C384-4D57-A8BB-B295318001A7}" type="presOf" srcId="{57F7CF64-1E3D-4930-9EA3-32D3BCBC4A26}" destId="{B97A4C9E-C1FC-42ED-9E5D-A3797D807B66}" srcOrd="0" destOrd="0" presId="urn:microsoft.com/office/officeart/2005/8/layout/vList2"/>
    <dgm:cxn modelId="{07BAFE73-CA2D-4B1E-B038-8C5582A5B91E}" type="presOf" srcId="{934525A4-B441-4539-90F4-CA4F3F73F8B7}" destId="{1BD1124D-C3D9-4229-8A1B-B3BD9B1009B4}" srcOrd="0" destOrd="0" presId="urn:microsoft.com/office/officeart/2005/8/layout/vList2"/>
    <dgm:cxn modelId="{5EF1323B-73E2-4806-ADAB-3D62A476A530}" type="presOf" srcId="{7F927B60-8F3C-4A03-84D3-ED90AB5501C4}" destId="{E725D6C9-F1B4-4647-ABB5-2FE79E1D2A15}" srcOrd="0" destOrd="0" presId="urn:microsoft.com/office/officeart/2005/8/layout/vList2"/>
    <dgm:cxn modelId="{859A9B28-762C-4FBE-92E4-1FBF767D9383}" type="presParOf" srcId="{37512BA5-9672-40D9-8B28-546612CE2874}" destId="{39E44BA7-0A27-46F5-8F1F-782988B0B291}" srcOrd="0" destOrd="0" presId="urn:microsoft.com/office/officeart/2005/8/layout/vList2"/>
    <dgm:cxn modelId="{AD9DEB5C-D0A0-410F-BA18-09BE97B2E5C7}" type="presParOf" srcId="{37512BA5-9672-40D9-8B28-546612CE2874}" destId="{9C6D041A-7A04-41B4-94E1-EE583B7C6144}" srcOrd="1" destOrd="0" presId="urn:microsoft.com/office/officeart/2005/8/layout/vList2"/>
    <dgm:cxn modelId="{B23A1693-CC97-4064-BB14-185F732655FC}" type="presParOf" srcId="{37512BA5-9672-40D9-8B28-546612CE2874}" destId="{125E3E99-074F-4457-B7EA-4ABACF90946F}" srcOrd="2" destOrd="0" presId="urn:microsoft.com/office/officeart/2005/8/layout/vList2"/>
    <dgm:cxn modelId="{C021E535-A7D9-4C27-8DB1-A51DCA04A1F6}" type="presParOf" srcId="{37512BA5-9672-40D9-8B28-546612CE2874}" destId="{E334BF60-02A5-4ADA-BE02-A792FDCCDD56}" srcOrd="3" destOrd="0" presId="urn:microsoft.com/office/officeart/2005/8/layout/vList2"/>
    <dgm:cxn modelId="{0ABCE0E9-F85A-4CC7-ACA1-ADF69CA817A6}" type="presParOf" srcId="{37512BA5-9672-40D9-8B28-546612CE2874}" destId="{B97A4C9E-C1FC-42ED-9E5D-A3797D807B66}" srcOrd="4" destOrd="0" presId="urn:microsoft.com/office/officeart/2005/8/layout/vList2"/>
    <dgm:cxn modelId="{906C8DB7-45CA-426E-A4CE-980E48F63E4E}" type="presParOf" srcId="{37512BA5-9672-40D9-8B28-546612CE2874}" destId="{880FADE4-ED55-40B7-99B2-3BBF5D6BACAE}" srcOrd="5" destOrd="0" presId="urn:microsoft.com/office/officeart/2005/8/layout/vList2"/>
    <dgm:cxn modelId="{9E68D738-DF44-4E8B-9978-63B60B18F34F}" type="presParOf" srcId="{37512BA5-9672-40D9-8B28-546612CE2874}" destId="{1BD1124D-C3D9-4229-8A1B-B3BD9B1009B4}" srcOrd="6" destOrd="0" presId="urn:microsoft.com/office/officeart/2005/8/layout/vList2"/>
    <dgm:cxn modelId="{BD9A45ED-E950-4EDD-BA02-DCB0919948F8}" type="presParOf" srcId="{37512BA5-9672-40D9-8B28-546612CE2874}" destId="{48269E19-B22B-4B57-B513-C04B8EC55590}" srcOrd="7" destOrd="0" presId="urn:microsoft.com/office/officeart/2005/8/layout/vList2"/>
    <dgm:cxn modelId="{3F0F49F4-331C-4493-9506-48BE4F71B7F4}" type="presParOf" srcId="{37512BA5-9672-40D9-8B28-546612CE2874}" destId="{62EB7C3A-A98C-4F61-A1DA-F37815E6CE75}" srcOrd="8" destOrd="0" presId="urn:microsoft.com/office/officeart/2005/8/layout/vList2"/>
    <dgm:cxn modelId="{FB3FF6F4-5D6C-4F77-93E3-F0F9216DD3F2}" type="presParOf" srcId="{37512BA5-9672-40D9-8B28-546612CE2874}" destId="{DB6DC957-DE82-40FC-AA14-F3ED71E28A6A}" srcOrd="9" destOrd="0" presId="urn:microsoft.com/office/officeart/2005/8/layout/vList2"/>
    <dgm:cxn modelId="{7A01AC03-40E8-457D-AC14-9324E89892C4}" type="presParOf" srcId="{37512BA5-9672-40D9-8B28-546612CE2874}" destId="{E725D6C9-F1B4-4647-ABB5-2FE79E1D2A1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D3E4A-9957-43C0-B9AE-BF908B306542}">
      <dsp:nvSpPr>
        <dsp:cNvPr id="0" name=""/>
        <dsp:cNvSpPr/>
      </dsp:nvSpPr>
      <dsp:spPr>
        <a:xfrm>
          <a:off x="2088232" y="459"/>
          <a:ext cx="2448271" cy="73664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Montag</a:t>
          </a:r>
          <a:r>
            <a:rPr lang="cs-CZ" sz="3000" kern="1200" dirty="0" smtClean="0">
              <a:solidFill>
                <a:schemeClr val="tx1"/>
              </a:solidFill>
            </a:rPr>
            <a:t>  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24192" y="36419"/>
        <a:ext cx="2376351" cy="664721"/>
      </dsp:txXfrm>
    </dsp:sp>
    <dsp:sp modelId="{3BF59398-B537-4D7A-9B3D-18B6A1973D4F}">
      <dsp:nvSpPr>
        <dsp:cNvPr id="0" name=""/>
        <dsp:cNvSpPr/>
      </dsp:nvSpPr>
      <dsp:spPr>
        <a:xfrm>
          <a:off x="2088232" y="773932"/>
          <a:ext cx="2448271" cy="736641"/>
        </a:xfrm>
        <a:prstGeom prst="roundRect">
          <a:avLst/>
        </a:prstGeom>
        <a:solidFill>
          <a:srgbClr val="CC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Dienstag</a:t>
          </a:r>
          <a:r>
            <a:rPr lang="cs-CZ" sz="3000" kern="1200" dirty="0" smtClean="0">
              <a:solidFill>
                <a:schemeClr val="tx1"/>
              </a:solidFill>
            </a:rPr>
            <a:t> 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24192" y="809892"/>
        <a:ext cx="2376351" cy="664721"/>
      </dsp:txXfrm>
    </dsp:sp>
    <dsp:sp modelId="{E36BDD42-FDC2-4634-B213-E9CFC066B496}">
      <dsp:nvSpPr>
        <dsp:cNvPr id="0" name=""/>
        <dsp:cNvSpPr/>
      </dsp:nvSpPr>
      <dsp:spPr>
        <a:xfrm>
          <a:off x="2088232" y="1547406"/>
          <a:ext cx="2448271" cy="736641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Mittwoch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24192" y="1583366"/>
        <a:ext cx="2376351" cy="664721"/>
      </dsp:txXfrm>
    </dsp:sp>
    <dsp:sp modelId="{C8AE12AE-C297-4916-907C-8AA7C513A37F}">
      <dsp:nvSpPr>
        <dsp:cNvPr id="0" name=""/>
        <dsp:cNvSpPr/>
      </dsp:nvSpPr>
      <dsp:spPr>
        <a:xfrm>
          <a:off x="2088232" y="2320879"/>
          <a:ext cx="2448271" cy="73664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solidFill>
                <a:schemeClr val="tx1"/>
              </a:solidFill>
            </a:rPr>
            <a:t>der </a:t>
          </a:r>
          <a:r>
            <a:rPr lang="cs-CZ" sz="2700" kern="1200" dirty="0" err="1" smtClean="0">
              <a:solidFill>
                <a:schemeClr val="tx1"/>
              </a:solidFill>
            </a:rPr>
            <a:t>Donnerstag</a:t>
          </a:r>
          <a:endParaRPr lang="cs-CZ" sz="2700" kern="1200" dirty="0">
            <a:solidFill>
              <a:schemeClr val="tx1"/>
            </a:solidFill>
          </a:endParaRPr>
        </a:p>
      </dsp:txBody>
      <dsp:txXfrm>
        <a:off x="2124192" y="2356839"/>
        <a:ext cx="2376351" cy="664721"/>
      </dsp:txXfrm>
    </dsp:sp>
    <dsp:sp modelId="{417B854B-1B25-4AED-A352-F7203FDC4546}">
      <dsp:nvSpPr>
        <dsp:cNvPr id="0" name=""/>
        <dsp:cNvSpPr/>
      </dsp:nvSpPr>
      <dsp:spPr>
        <a:xfrm>
          <a:off x="2088232" y="3094352"/>
          <a:ext cx="2448271" cy="73664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Freitag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24192" y="3130312"/>
        <a:ext cx="2376351" cy="664721"/>
      </dsp:txXfrm>
    </dsp:sp>
    <dsp:sp modelId="{683C0C6C-3EEC-40BF-860D-8D74B25679BB}">
      <dsp:nvSpPr>
        <dsp:cNvPr id="0" name=""/>
        <dsp:cNvSpPr/>
      </dsp:nvSpPr>
      <dsp:spPr>
        <a:xfrm>
          <a:off x="2088232" y="3867825"/>
          <a:ext cx="2448271" cy="736641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Samstag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24192" y="3903785"/>
        <a:ext cx="2376351" cy="664721"/>
      </dsp:txXfrm>
    </dsp:sp>
    <dsp:sp modelId="{86B7B803-1DBB-4A98-A943-A691A23DA65C}">
      <dsp:nvSpPr>
        <dsp:cNvPr id="0" name=""/>
        <dsp:cNvSpPr/>
      </dsp:nvSpPr>
      <dsp:spPr>
        <a:xfrm>
          <a:off x="2088232" y="4641299"/>
          <a:ext cx="2448271" cy="736641"/>
        </a:xfrm>
        <a:prstGeom prst="roundRect">
          <a:avLst/>
        </a:prstGeom>
        <a:solidFill>
          <a:srgbClr val="993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Sonntag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24192" y="4677259"/>
        <a:ext cx="2376351" cy="664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D3E4A-9957-43C0-B9AE-BF908B306542}">
      <dsp:nvSpPr>
        <dsp:cNvPr id="0" name=""/>
        <dsp:cNvSpPr/>
      </dsp:nvSpPr>
      <dsp:spPr>
        <a:xfrm>
          <a:off x="2119915" y="459"/>
          <a:ext cx="2384904" cy="73664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pondělí</a:t>
          </a:r>
          <a:r>
            <a:rPr lang="cs-CZ" sz="3200" kern="1200" dirty="0" smtClean="0">
              <a:solidFill>
                <a:schemeClr val="tx1"/>
              </a:solidFill>
            </a:rPr>
            <a:t>  </a:t>
          </a:r>
          <a:endParaRPr lang="cs-CZ" sz="3200" kern="1200" dirty="0">
            <a:solidFill>
              <a:schemeClr val="tx1"/>
            </a:solidFill>
          </a:endParaRPr>
        </a:p>
      </dsp:txBody>
      <dsp:txXfrm>
        <a:off x="2155875" y="36419"/>
        <a:ext cx="2312984" cy="664721"/>
      </dsp:txXfrm>
    </dsp:sp>
    <dsp:sp modelId="{3BF59398-B537-4D7A-9B3D-18B6A1973D4F}">
      <dsp:nvSpPr>
        <dsp:cNvPr id="0" name=""/>
        <dsp:cNvSpPr/>
      </dsp:nvSpPr>
      <dsp:spPr>
        <a:xfrm>
          <a:off x="2119915" y="773932"/>
          <a:ext cx="2384904" cy="736641"/>
        </a:xfrm>
        <a:prstGeom prst="roundRect">
          <a:avLst/>
        </a:prstGeom>
        <a:solidFill>
          <a:srgbClr val="CC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úterý 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55875" y="809892"/>
        <a:ext cx="2312984" cy="664721"/>
      </dsp:txXfrm>
    </dsp:sp>
    <dsp:sp modelId="{E36BDD42-FDC2-4634-B213-E9CFC066B496}">
      <dsp:nvSpPr>
        <dsp:cNvPr id="0" name=""/>
        <dsp:cNvSpPr/>
      </dsp:nvSpPr>
      <dsp:spPr>
        <a:xfrm>
          <a:off x="2119915" y="1547406"/>
          <a:ext cx="2384904" cy="736641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středa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55875" y="1583366"/>
        <a:ext cx="2312984" cy="664721"/>
      </dsp:txXfrm>
    </dsp:sp>
    <dsp:sp modelId="{C8AE12AE-C297-4916-907C-8AA7C513A37F}">
      <dsp:nvSpPr>
        <dsp:cNvPr id="0" name=""/>
        <dsp:cNvSpPr/>
      </dsp:nvSpPr>
      <dsp:spPr>
        <a:xfrm>
          <a:off x="2119915" y="2320879"/>
          <a:ext cx="2384904" cy="73664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čtvrtek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55875" y="2356839"/>
        <a:ext cx="2312984" cy="664721"/>
      </dsp:txXfrm>
    </dsp:sp>
    <dsp:sp modelId="{417B854B-1B25-4AED-A352-F7203FDC4546}">
      <dsp:nvSpPr>
        <dsp:cNvPr id="0" name=""/>
        <dsp:cNvSpPr/>
      </dsp:nvSpPr>
      <dsp:spPr>
        <a:xfrm>
          <a:off x="2119915" y="3094352"/>
          <a:ext cx="2384904" cy="73664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pátek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55875" y="3130312"/>
        <a:ext cx="2312984" cy="664721"/>
      </dsp:txXfrm>
    </dsp:sp>
    <dsp:sp modelId="{683C0C6C-3EEC-40BF-860D-8D74B25679BB}">
      <dsp:nvSpPr>
        <dsp:cNvPr id="0" name=""/>
        <dsp:cNvSpPr/>
      </dsp:nvSpPr>
      <dsp:spPr>
        <a:xfrm>
          <a:off x="2119915" y="3867825"/>
          <a:ext cx="2384904" cy="736641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sobota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55875" y="3903785"/>
        <a:ext cx="2312984" cy="664721"/>
      </dsp:txXfrm>
    </dsp:sp>
    <dsp:sp modelId="{86B7B803-1DBB-4A98-A943-A691A23DA65C}">
      <dsp:nvSpPr>
        <dsp:cNvPr id="0" name=""/>
        <dsp:cNvSpPr/>
      </dsp:nvSpPr>
      <dsp:spPr>
        <a:xfrm>
          <a:off x="2119915" y="4641299"/>
          <a:ext cx="2384904" cy="736641"/>
        </a:xfrm>
        <a:prstGeom prst="roundRect">
          <a:avLst/>
        </a:prstGeom>
        <a:solidFill>
          <a:srgbClr val="993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neděle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2155875" y="4677259"/>
        <a:ext cx="2312984" cy="6647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D3E4A-9957-43C0-B9AE-BF908B306542}">
      <dsp:nvSpPr>
        <dsp:cNvPr id="0" name=""/>
        <dsp:cNvSpPr/>
      </dsp:nvSpPr>
      <dsp:spPr>
        <a:xfrm>
          <a:off x="3744405" y="77195"/>
          <a:ext cx="2448271" cy="73664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Montag</a:t>
          </a:r>
          <a:r>
            <a:rPr lang="cs-CZ" sz="3000" kern="1200" dirty="0" smtClean="0">
              <a:solidFill>
                <a:schemeClr val="tx1"/>
              </a:solidFill>
            </a:rPr>
            <a:t>  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3780365" y="113155"/>
        <a:ext cx="2376351" cy="664721"/>
      </dsp:txXfrm>
    </dsp:sp>
    <dsp:sp modelId="{3BF59398-B537-4D7A-9B3D-18B6A1973D4F}">
      <dsp:nvSpPr>
        <dsp:cNvPr id="0" name=""/>
        <dsp:cNvSpPr/>
      </dsp:nvSpPr>
      <dsp:spPr>
        <a:xfrm>
          <a:off x="72009" y="293215"/>
          <a:ext cx="2448271" cy="736641"/>
        </a:xfrm>
        <a:prstGeom prst="roundRect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Dienstag</a:t>
          </a:r>
          <a:r>
            <a:rPr lang="cs-CZ" sz="3000" kern="1200" dirty="0" smtClean="0">
              <a:solidFill>
                <a:schemeClr val="tx1"/>
              </a:solidFill>
            </a:rPr>
            <a:t> 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107969" y="329175"/>
        <a:ext cx="2376351" cy="664721"/>
      </dsp:txXfrm>
    </dsp:sp>
    <dsp:sp modelId="{E36BDD42-FDC2-4634-B213-E9CFC066B496}">
      <dsp:nvSpPr>
        <dsp:cNvPr id="0" name=""/>
        <dsp:cNvSpPr/>
      </dsp:nvSpPr>
      <dsp:spPr>
        <a:xfrm>
          <a:off x="288034" y="3744821"/>
          <a:ext cx="2448271" cy="736641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Mittwoch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323994" y="3780781"/>
        <a:ext cx="2376351" cy="664721"/>
      </dsp:txXfrm>
    </dsp:sp>
    <dsp:sp modelId="{C8AE12AE-C297-4916-907C-8AA7C513A37F}">
      <dsp:nvSpPr>
        <dsp:cNvPr id="0" name=""/>
        <dsp:cNvSpPr/>
      </dsp:nvSpPr>
      <dsp:spPr>
        <a:xfrm>
          <a:off x="3024331" y="1296542"/>
          <a:ext cx="2448271" cy="73664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solidFill>
                <a:schemeClr val="tx1"/>
              </a:solidFill>
            </a:rPr>
            <a:t>der </a:t>
          </a:r>
          <a:r>
            <a:rPr lang="cs-CZ" sz="2700" kern="1200" dirty="0" err="1" smtClean="0">
              <a:solidFill>
                <a:schemeClr val="tx1"/>
              </a:solidFill>
            </a:rPr>
            <a:t>Donnerstag</a:t>
          </a:r>
          <a:endParaRPr lang="cs-CZ" sz="2700" kern="1200" dirty="0">
            <a:solidFill>
              <a:schemeClr val="tx1"/>
            </a:solidFill>
          </a:endParaRPr>
        </a:p>
      </dsp:txBody>
      <dsp:txXfrm>
        <a:off x="3060291" y="1332502"/>
        <a:ext cx="2376351" cy="664721"/>
      </dsp:txXfrm>
    </dsp:sp>
    <dsp:sp modelId="{417B854B-1B25-4AED-A352-F7203FDC4546}">
      <dsp:nvSpPr>
        <dsp:cNvPr id="0" name=""/>
        <dsp:cNvSpPr/>
      </dsp:nvSpPr>
      <dsp:spPr>
        <a:xfrm>
          <a:off x="4176464" y="2520678"/>
          <a:ext cx="2448271" cy="73664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Freitag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4212424" y="2556638"/>
        <a:ext cx="2376351" cy="664721"/>
      </dsp:txXfrm>
    </dsp:sp>
    <dsp:sp modelId="{683C0C6C-3EEC-40BF-860D-8D74B25679BB}">
      <dsp:nvSpPr>
        <dsp:cNvPr id="0" name=""/>
        <dsp:cNvSpPr/>
      </dsp:nvSpPr>
      <dsp:spPr>
        <a:xfrm>
          <a:off x="9" y="2160637"/>
          <a:ext cx="2448271" cy="736641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Samstag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35969" y="2196597"/>
        <a:ext cx="2376351" cy="664721"/>
      </dsp:txXfrm>
    </dsp:sp>
    <dsp:sp modelId="{86B7B803-1DBB-4A98-A943-A691A23DA65C}">
      <dsp:nvSpPr>
        <dsp:cNvPr id="0" name=""/>
        <dsp:cNvSpPr/>
      </dsp:nvSpPr>
      <dsp:spPr>
        <a:xfrm>
          <a:off x="3346197" y="4253656"/>
          <a:ext cx="2448271" cy="736641"/>
        </a:xfrm>
        <a:prstGeom prst="roundRect">
          <a:avLst/>
        </a:prstGeom>
        <a:solidFill>
          <a:srgbClr val="9933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/>
              </a:solidFill>
            </a:rPr>
            <a:t>der </a:t>
          </a:r>
          <a:r>
            <a:rPr lang="cs-CZ" sz="3000" kern="1200" dirty="0" err="1" smtClean="0">
              <a:solidFill>
                <a:schemeClr val="tx1"/>
              </a:solidFill>
            </a:rPr>
            <a:t>Sonntag</a:t>
          </a:r>
          <a:endParaRPr lang="cs-CZ" sz="3000" kern="1200" dirty="0">
            <a:solidFill>
              <a:schemeClr val="tx1"/>
            </a:solidFill>
          </a:endParaRPr>
        </a:p>
      </dsp:txBody>
      <dsp:txXfrm>
        <a:off x="3382157" y="4289616"/>
        <a:ext cx="2376351" cy="6647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44BA7-0A27-46F5-8F1F-782988B0B291}">
      <dsp:nvSpPr>
        <dsp:cNvPr id="0" name=""/>
        <dsp:cNvSpPr/>
      </dsp:nvSpPr>
      <dsp:spPr>
        <a:xfrm>
          <a:off x="0" y="42783"/>
          <a:ext cx="8229600" cy="8236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Dnes je pondělí.			 	</a:t>
          </a:r>
          <a:endParaRPr lang="cs-CZ" sz="2800" kern="1200" dirty="0"/>
        </a:p>
      </dsp:txBody>
      <dsp:txXfrm>
        <a:off x="40209" y="82992"/>
        <a:ext cx="8149182" cy="743262"/>
      </dsp:txXfrm>
    </dsp:sp>
    <dsp:sp modelId="{125E3E99-074F-4457-B7EA-4ABACF90946F}">
      <dsp:nvSpPr>
        <dsp:cNvPr id="0" name=""/>
        <dsp:cNvSpPr/>
      </dsp:nvSpPr>
      <dsp:spPr>
        <a:xfrm>
          <a:off x="0" y="993183"/>
          <a:ext cx="8229600" cy="823680"/>
        </a:xfrm>
        <a:prstGeom prst="roundRect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Co je zítra? 				</a:t>
          </a:r>
          <a:endParaRPr lang="cs-CZ" sz="2800" kern="1200" dirty="0"/>
        </a:p>
      </dsp:txBody>
      <dsp:txXfrm>
        <a:off x="40209" y="1033392"/>
        <a:ext cx="8149182" cy="743262"/>
      </dsp:txXfrm>
    </dsp:sp>
    <dsp:sp modelId="{B97A4C9E-C1FC-42ED-9E5D-A3797D807B66}">
      <dsp:nvSpPr>
        <dsp:cNvPr id="0" name=""/>
        <dsp:cNvSpPr/>
      </dsp:nvSpPr>
      <dsp:spPr>
        <a:xfrm>
          <a:off x="0" y="1943583"/>
          <a:ext cx="8229600" cy="823680"/>
        </a:xfrm>
        <a:prstGeom prst="roundRect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Včera byla neděle. 		</a:t>
          </a:r>
          <a:endParaRPr lang="cs-CZ" sz="2800" kern="1200" dirty="0"/>
        </a:p>
      </dsp:txBody>
      <dsp:txXfrm>
        <a:off x="40209" y="1983792"/>
        <a:ext cx="8149182" cy="743262"/>
      </dsp:txXfrm>
    </dsp:sp>
    <dsp:sp modelId="{1BD1124D-C3D9-4229-8A1B-B3BD9B1009B4}">
      <dsp:nvSpPr>
        <dsp:cNvPr id="0" name=""/>
        <dsp:cNvSpPr/>
      </dsp:nvSpPr>
      <dsp:spPr>
        <a:xfrm>
          <a:off x="0" y="2893983"/>
          <a:ext cx="8229600" cy="823680"/>
        </a:xfrm>
        <a:prstGeom prst="roundRect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Co je dnes?                                                              </a:t>
          </a:r>
          <a:endParaRPr lang="cs-CZ" sz="2800" kern="1200" dirty="0"/>
        </a:p>
      </dsp:txBody>
      <dsp:txXfrm>
        <a:off x="40209" y="2934192"/>
        <a:ext cx="8149182" cy="743262"/>
      </dsp:txXfrm>
    </dsp:sp>
    <dsp:sp modelId="{62EB7C3A-A98C-4F61-A1DA-F37815E6CE75}">
      <dsp:nvSpPr>
        <dsp:cNvPr id="0" name=""/>
        <dsp:cNvSpPr/>
      </dsp:nvSpPr>
      <dsp:spPr>
        <a:xfrm>
          <a:off x="0" y="3816424"/>
          <a:ext cx="8229600" cy="823680"/>
        </a:xfrm>
        <a:prstGeom prst="roundRect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Zítra je sobota. 			</a:t>
          </a:r>
          <a:endParaRPr lang="cs-CZ" sz="2800" kern="1200" dirty="0"/>
        </a:p>
      </dsp:txBody>
      <dsp:txXfrm>
        <a:off x="40209" y="3856633"/>
        <a:ext cx="8149182" cy="743262"/>
      </dsp:txXfrm>
    </dsp:sp>
    <dsp:sp modelId="{E725D6C9-F1B4-4647-ABB5-2FE79E1D2A15}">
      <dsp:nvSpPr>
        <dsp:cNvPr id="0" name=""/>
        <dsp:cNvSpPr/>
      </dsp:nvSpPr>
      <dsp:spPr>
        <a:xfrm>
          <a:off x="0" y="4752527"/>
          <a:ext cx="8229600" cy="82368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Co bylo včera?   </a:t>
          </a:r>
          <a:r>
            <a:rPr lang="cs-CZ" sz="3400" kern="1200" dirty="0" smtClean="0"/>
            <a:t>				</a:t>
          </a:r>
          <a:endParaRPr lang="cs-CZ" sz="3400" kern="1200" dirty="0"/>
        </a:p>
      </dsp:txBody>
      <dsp:txXfrm>
        <a:off x="40209" y="4792736"/>
        <a:ext cx="8149182" cy="74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2E08B-5366-4940-8B40-6F4D1E77E1DD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F0D9F-6C7C-4071-8A9A-9F7ADD651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74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7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4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41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90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01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99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5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15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56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2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E1EA9-2B56-4C92-A27B-1DC0CCE9E305}" type="datetimeFigureOut">
              <a:rPr lang="cs-CZ" smtClean="0"/>
              <a:t>11.1.2014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9D66A-4045-4239-8D62-E0CCBCB70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0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66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WIE IST DAS RICHTIG? </a:t>
            </a:r>
            <a:br>
              <a:rPr lang="cs-CZ" b="1" dirty="0" smtClean="0">
                <a:solidFill>
                  <a:srgbClr val="7030A0"/>
                </a:solidFill>
              </a:rPr>
            </a:br>
            <a:r>
              <a:rPr lang="cs-CZ" b="1" dirty="0" smtClean="0">
                <a:solidFill>
                  <a:srgbClr val="7030A0"/>
                </a:solidFill>
              </a:rPr>
              <a:t>SEŘAĎ SPRÁVNĚ DNY V TÝDNU.</a:t>
            </a:r>
            <a:endParaRPr lang="cs-CZ" b="1" dirty="0">
              <a:solidFill>
                <a:srgbClr val="7030A0"/>
              </a:solidFill>
            </a:endParaRPr>
          </a:p>
        </p:txBody>
      </p:sp>
      <p:graphicFrame>
        <p:nvGraphicFramePr>
          <p:cNvPr id="10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362281"/>
              </p:ext>
            </p:extLst>
          </p:nvPr>
        </p:nvGraphicFramePr>
        <p:xfrm>
          <a:off x="1475656" y="1479600"/>
          <a:ext cx="6624736" cy="53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Vývojový diagram: alternativní postup 10"/>
          <p:cNvSpPr/>
          <p:nvPr/>
        </p:nvSpPr>
        <p:spPr>
          <a:xfrm>
            <a:off x="1187624" y="1808820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4788024" y="1628800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1</a:t>
            </a:r>
            <a:endParaRPr lang="cs-CZ" b="1" dirty="0"/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1331640" y="5301208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3</a:t>
            </a:r>
            <a:endParaRPr lang="cs-CZ" b="1" dirty="0"/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4067944" y="2852936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4</a:t>
            </a:r>
            <a:endParaRPr lang="cs-CZ" b="1" dirty="0"/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5220072" y="4042383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1043608" y="3681028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6</a:t>
            </a: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355976" y="5805264"/>
            <a:ext cx="576064" cy="64807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1299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ový popisek 7"/>
          <p:cNvSpPr/>
          <p:nvPr/>
        </p:nvSpPr>
        <p:spPr>
          <a:xfrm>
            <a:off x="719572" y="3068960"/>
            <a:ext cx="8208912" cy="839619"/>
          </a:xfrm>
          <a:prstGeom prst="wedgeRectCallout">
            <a:avLst>
              <a:gd name="adj1" fmla="val -44908"/>
              <a:gd name="adj2" fmla="val 776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láček 3"/>
          <p:cNvSpPr/>
          <p:nvPr/>
        </p:nvSpPr>
        <p:spPr>
          <a:xfrm>
            <a:off x="89756" y="260648"/>
            <a:ext cx="5724128" cy="2592288"/>
          </a:xfrm>
          <a:prstGeom prst="cloudCallout">
            <a:avLst>
              <a:gd name="adj1" fmla="val -45567"/>
              <a:gd name="adj2" fmla="val 5379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306897" y="688628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/>
              <a:t>heute</a:t>
            </a:r>
            <a:r>
              <a:rPr lang="cs-CZ" sz="3600" b="1" dirty="0"/>
              <a:t> = dnes</a:t>
            </a:r>
          </a:p>
          <a:p>
            <a:pPr algn="ctr"/>
            <a:r>
              <a:rPr lang="cs-CZ" sz="3600" b="1" dirty="0" err="1"/>
              <a:t>morgen</a:t>
            </a:r>
            <a:r>
              <a:rPr lang="cs-CZ" sz="3600" b="1" dirty="0"/>
              <a:t> = zítra</a:t>
            </a:r>
          </a:p>
          <a:p>
            <a:pPr algn="ctr"/>
            <a:r>
              <a:rPr lang="cs-CZ" sz="3600" b="1" dirty="0" err="1"/>
              <a:t>gestern</a:t>
            </a:r>
            <a:r>
              <a:rPr lang="cs-CZ" sz="3600" b="1" dirty="0"/>
              <a:t> = včera</a:t>
            </a:r>
          </a:p>
          <a:p>
            <a:pPr algn="ctr"/>
            <a:endParaRPr lang="cs-CZ" sz="3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60449" y="306896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       </a:t>
            </a:r>
            <a:r>
              <a:rPr lang="cs-CZ" sz="4400" dirty="0" err="1" smtClean="0"/>
              <a:t>Heute</a:t>
            </a:r>
            <a:r>
              <a:rPr lang="cs-CZ" sz="4400" dirty="0" smtClean="0"/>
              <a:t> </a:t>
            </a:r>
            <a:r>
              <a:rPr lang="cs-CZ" sz="4400" dirty="0" err="1" smtClean="0"/>
              <a:t>ist</a:t>
            </a:r>
            <a:r>
              <a:rPr lang="cs-CZ" sz="4400" dirty="0" smtClean="0"/>
              <a:t>… Dnes je…</a:t>
            </a:r>
            <a:endParaRPr lang="cs-CZ" sz="4400" dirty="0"/>
          </a:p>
        </p:txBody>
      </p:sp>
      <p:sp>
        <p:nvSpPr>
          <p:cNvPr id="9" name="Obdélníkový popisek 8"/>
          <p:cNvSpPr/>
          <p:nvPr/>
        </p:nvSpPr>
        <p:spPr>
          <a:xfrm>
            <a:off x="611560" y="4221088"/>
            <a:ext cx="8208912" cy="906504"/>
          </a:xfrm>
          <a:prstGeom prst="wedgeRectCallout">
            <a:avLst>
              <a:gd name="adj1" fmla="val 36300"/>
              <a:gd name="adj2" fmla="val 675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Morgen</a:t>
            </a:r>
            <a:r>
              <a:rPr lang="cs-CZ" sz="4400" dirty="0" smtClean="0"/>
              <a:t> </a:t>
            </a:r>
            <a:r>
              <a:rPr lang="cs-CZ" sz="4400" dirty="0" err="1" smtClean="0"/>
              <a:t>ist</a:t>
            </a:r>
            <a:r>
              <a:rPr lang="cs-CZ" sz="4400" dirty="0" smtClean="0"/>
              <a:t>/</a:t>
            </a:r>
            <a:r>
              <a:rPr lang="cs-CZ" sz="4400" dirty="0" err="1" smtClean="0"/>
              <a:t>wird</a:t>
            </a:r>
            <a:r>
              <a:rPr lang="cs-CZ" sz="4400" dirty="0" smtClean="0"/>
              <a:t>... Zítra je/bude…</a:t>
            </a:r>
            <a:endParaRPr lang="cs-CZ" sz="4400" dirty="0"/>
          </a:p>
        </p:txBody>
      </p:sp>
      <p:pic>
        <p:nvPicPr>
          <p:cNvPr id="1026" name="Picture 2" descr="C:\Users\Jechova\AppData\Local\Microsoft\Windows\Temporary Internet Files\Content.IE5\9RXIUNQD\MP90038540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93" y="188640"/>
            <a:ext cx="2287315" cy="2736304"/>
          </a:xfrm>
          <a:prstGeom prst="rect">
            <a:avLst/>
          </a:prstGeom>
          <a:noFill/>
          <a:ln w="158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ový popisek 10"/>
          <p:cNvSpPr/>
          <p:nvPr/>
        </p:nvSpPr>
        <p:spPr>
          <a:xfrm>
            <a:off x="644425" y="5373216"/>
            <a:ext cx="8208912" cy="906504"/>
          </a:xfrm>
          <a:prstGeom prst="wedgeRectCallout">
            <a:avLst>
              <a:gd name="adj1" fmla="val -42213"/>
              <a:gd name="adj2" fmla="val 8706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Gestern</a:t>
            </a:r>
            <a:r>
              <a:rPr lang="cs-CZ" sz="4400" dirty="0" smtClean="0"/>
              <a:t> </a:t>
            </a:r>
            <a:r>
              <a:rPr lang="cs-CZ" sz="4400" dirty="0" err="1" smtClean="0"/>
              <a:t>war</a:t>
            </a:r>
            <a:r>
              <a:rPr lang="cs-CZ" sz="4400" dirty="0" smtClean="0"/>
              <a:t>... Včera byl/a/o…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13800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ový popisek 3"/>
          <p:cNvSpPr/>
          <p:nvPr/>
        </p:nvSpPr>
        <p:spPr>
          <a:xfrm>
            <a:off x="467544" y="548680"/>
            <a:ext cx="5328592" cy="1584176"/>
          </a:xfrm>
          <a:prstGeom prst="wedgeRoundRectCallout">
            <a:avLst>
              <a:gd name="adj1" fmla="val -50172"/>
              <a:gd name="adj2" fmla="val 96946"/>
              <a:gd name="adj3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dirty="0" err="1" smtClean="0"/>
              <a:t>ist</a:t>
            </a:r>
            <a:r>
              <a:rPr lang="cs-CZ" sz="4000" dirty="0" smtClean="0"/>
              <a:t> </a:t>
            </a:r>
            <a:r>
              <a:rPr lang="cs-CZ" sz="4000" dirty="0" err="1" smtClean="0"/>
              <a:t>heute</a:t>
            </a:r>
            <a:r>
              <a:rPr lang="cs-CZ" sz="4000" dirty="0" smtClean="0"/>
              <a:t>?</a:t>
            </a:r>
          </a:p>
          <a:p>
            <a:pPr algn="ctr"/>
            <a:r>
              <a:rPr lang="cs-CZ" sz="4000" dirty="0" smtClean="0"/>
              <a:t>Co je dnes?</a:t>
            </a:r>
            <a:endParaRPr lang="cs-CZ" sz="40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419872" y="2708920"/>
            <a:ext cx="5328592" cy="1584176"/>
          </a:xfrm>
          <a:prstGeom prst="wedgeRoundRectCallout">
            <a:avLst>
              <a:gd name="adj1" fmla="val 45317"/>
              <a:gd name="adj2" fmla="val 92291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b="1" dirty="0" err="1" smtClean="0">
                <a:solidFill>
                  <a:srgbClr val="FF66CC"/>
                </a:solidFill>
              </a:rPr>
              <a:t>war</a:t>
            </a:r>
            <a:r>
              <a:rPr lang="cs-CZ" sz="4000" dirty="0" smtClean="0"/>
              <a:t> </a:t>
            </a:r>
            <a:r>
              <a:rPr lang="cs-CZ" sz="4000" dirty="0" err="1" smtClean="0"/>
              <a:t>gestern</a:t>
            </a:r>
            <a:r>
              <a:rPr lang="cs-CZ" sz="4000" dirty="0" smtClean="0"/>
              <a:t>?</a:t>
            </a:r>
          </a:p>
          <a:p>
            <a:pPr algn="ctr"/>
            <a:r>
              <a:rPr lang="cs-CZ" sz="4000" dirty="0" smtClean="0"/>
              <a:t>Co bylo včera?</a:t>
            </a:r>
            <a:endParaRPr lang="cs-CZ" sz="40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323528" y="4725144"/>
            <a:ext cx="5328592" cy="1584176"/>
          </a:xfrm>
          <a:prstGeom prst="wedgeRoundRectCallout">
            <a:avLst>
              <a:gd name="adj1" fmla="val -42975"/>
              <a:gd name="adj2" fmla="val 70879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dirty="0" err="1" smtClean="0"/>
              <a:t>ist</a:t>
            </a:r>
            <a:r>
              <a:rPr lang="cs-CZ" sz="4000" dirty="0" smtClean="0"/>
              <a:t> </a:t>
            </a:r>
            <a:r>
              <a:rPr lang="cs-CZ" sz="4000" dirty="0" err="1" smtClean="0"/>
              <a:t>morgen</a:t>
            </a:r>
            <a:r>
              <a:rPr lang="cs-CZ" sz="4000" dirty="0" smtClean="0"/>
              <a:t>?</a:t>
            </a:r>
          </a:p>
          <a:p>
            <a:pPr algn="ctr"/>
            <a:r>
              <a:rPr lang="cs-CZ" sz="4000" dirty="0" smtClean="0"/>
              <a:t>Co je zítra?</a:t>
            </a:r>
            <a:endParaRPr lang="cs-CZ" sz="4000" dirty="0"/>
          </a:p>
        </p:txBody>
      </p:sp>
      <p:pic>
        <p:nvPicPr>
          <p:cNvPr id="3075" name="Picture 3" descr="C:\Users\Jechova\AppData\Local\Microsoft\Windows\Temporary Internet Files\Content.IE5\9RXIUNQD\MC9003970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69229"/>
            <a:ext cx="1728192" cy="168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 nahoru 6"/>
          <p:cNvSpPr/>
          <p:nvPr/>
        </p:nvSpPr>
        <p:spPr>
          <a:xfrm rot="1556828">
            <a:off x="5478580" y="1081764"/>
            <a:ext cx="1211177" cy="1823909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868144" y="677887"/>
            <a:ext cx="318142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minulý čas slovesa být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143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28000">
                <a:srgbClr val="CDFB8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+mj-lt"/>
              </a:rPr>
              <a:t>LIES RICHTIG! ČTI SPRÁVNĚ!</a:t>
            </a:r>
            <a:endParaRPr lang="cs-CZ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Obláček 4"/>
          <p:cNvSpPr/>
          <p:nvPr/>
        </p:nvSpPr>
        <p:spPr>
          <a:xfrm>
            <a:off x="251520" y="1711202"/>
            <a:ext cx="4176464" cy="1080120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Was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err="1" smtClean="0">
                <a:solidFill>
                  <a:srgbClr val="7030A0"/>
                </a:solidFill>
              </a:rPr>
              <a:t>ist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err="1" smtClean="0">
                <a:solidFill>
                  <a:srgbClr val="7030A0"/>
                </a:solidFill>
              </a:rPr>
              <a:t>heute</a:t>
            </a:r>
            <a:r>
              <a:rPr lang="cs-CZ" sz="3200" b="1" dirty="0" smtClean="0">
                <a:solidFill>
                  <a:srgbClr val="7030A0"/>
                </a:solidFill>
              </a:rPr>
              <a:t>?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6" name="Obláček 5"/>
          <p:cNvSpPr/>
          <p:nvPr/>
        </p:nvSpPr>
        <p:spPr>
          <a:xfrm>
            <a:off x="4139952" y="1711202"/>
            <a:ext cx="4738696" cy="1080120"/>
          </a:xfrm>
          <a:prstGeom prst="cloudCallout">
            <a:avLst>
              <a:gd name="adj1" fmla="val 23885"/>
              <a:gd name="adj2" fmla="val 8298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Heute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err="1" smtClean="0">
                <a:solidFill>
                  <a:srgbClr val="7030A0"/>
                </a:solidFill>
              </a:rPr>
              <a:t>ist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err="1" smtClean="0">
                <a:solidFill>
                  <a:srgbClr val="7030A0"/>
                </a:solidFill>
              </a:rPr>
              <a:t>Freitag</a:t>
            </a:r>
            <a:r>
              <a:rPr lang="cs-CZ" sz="3200" b="1" dirty="0" smtClean="0">
                <a:solidFill>
                  <a:srgbClr val="7030A0"/>
                </a:solidFill>
              </a:rPr>
              <a:t>.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7" name="Obláček 6"/>
          <p:cNvSpPr/>
          <p:nvPr/>
        </p:nvSpPr>
        <p:spPr>
          <a:xfrm>
            <a:off x="107504" y="3212976"/>
            <a:ext cx="4968551" cy="1080120"/>
          </a:xfrm>
          <a:prstGeom prst="cloudCallout">
            <a:avLst>
              <a:gd name="adj1" fmla="val -25953"/>
              <a:gd name="adj2" fmla="val 7342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70C0"/>
                </a:solidFill>
              </a:rPr>
              <a:t>Was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err="1" smtClean="0">
                <a:solidFill>
                  <a:srgbClr val="0070C0"/>
                </a:solidFill>
              </a:rPr>
              <a:t>war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err="1" smtClean="0">
                <a:solidFill>
                  <a:srgbClr val="0070C0"/>
                </a:solidFill>
              </a:rPr>
              <a:t>gestern</a:t>
            </a:r>
            <a:r>
              <a:rPr lang="cs-CZ" sz="3200" b="1" dirty="0" smtClean="0">
                <a:solidFill>
                  <a:srgbClr val="0070C0"/>
                </a:solidFill>
              </a:rPr>
              <a:t>?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4110455" y="3184794"/>
            <a:ext cx="4768193" cy="1324325"/>
          </a:xfrm>
          <a:prstGeom prst="cloudCallout">
            <a:avLst>
              <a:gd name="adj1" fmla="val 18082"/>
              <a:gd name="adj2" fmla="val 8025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70C0"/>
                </a:solidFill>
              </a:rPr>
              <a:t>Gestern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err="1" smtClean="0">
                <a:solidFill>
                  <a:srgbClr val="0070C0"/>
                </a:solidFill>
              </a:rPr>
              <a:t>war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err="1" smtClean="0">
                <a:solidFill>
                  <a:srgbClr val="0070C0"/>
                </a:solidFill>
              </a:rPr>
              <a:t>Donnerstag</a:t>
            </a:r>
            <a:r>
              <a:rPr lang="cs-CZ" sz="3200" b="1" dirty="0" smtClean="0">
                <a:solidFill>
                  <a:srgbClr val="0070C0"/>
                </a:solidFill>
              </a:rPr>
              <a:t>.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9" name="Obláček 8"/>
          <p:cNvSpPr/>
          <p:nvPr/>
        </p:nvSpPr>
        <p:spPr>
          <a:xfrm>
            <a:off x="251520" y="4962025"/>
            <a:ext cx="4562513" cy="1080120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FF0066"/>
                </a:solidFill>
              </a:rPr>
              <a:t>Was</a:t>
            </a:r>
            <a:r>
              <a:rPr lang="cs-CZ" sz="3200" b="1" dirty="0" smtClean="0">
                <a:solidFill>
                  <a:srgbClr val="FF0066"/>
                </a:solidFill>
              </a:rPr>
              <a:t> </a:t>
            </a:r>
            <a:r>
              <a:rPr lang="cs-CZ" sz="3200" b="1" dirty="0" err="1" smtClean="0">
                <a:solidFill>
                  <a:srgbClr val="FF0066"/>
                </a:solidFill>
              </a:rPr>
              <a:t>ist</a:t>
            </a:r>
            <a:r>
              <a:rPr lang="cs-CZ" sz="3200" b="1" dirty="0" smtClean="0">
                <a:solidFill>
                  <a:srgbClr val="FF0066"/>
                </a:solidFill>
              </a:rPr>
              <a:t> </a:t>
            </a:r>
            <a:r>
              <a:rPr lang="cs-CZ" sz="3200" b="1" dirty="0" err="1" smtClean="0">
                <a:solidFill>
                  <a:srgbClr val="FF0066"/>
                </a:solidFill>
              </a:rPr>
              <a:t>morgen</a:t>
            </a:r>
            <a:r>
              <a:rPr lang="cs-CZ" sz="3200" b="1" dirty="0" smtClean="0">
                <a:solidFill>
                  <a:srgbClr val="FF0066"/>
                </a:solidFill>
              </a:rPr>
              <a:t>?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10" name="Obláček 9"/>
          <p:cNvSpPr/>
          <p:nvPr/>
        </p:nvSpPr>
        <p:spPr>
          <a:xfrm>
            <a:off x="4814033" y="5157192"/>
            <a:ext cx="4320480" cy="1224136"/>
          </a:xfrm>
          <a:prstGeom prst="cloudCallout">
            <a:avLst>
              <a:gd name="adj1" fmla="val 20130"/>
              <a:gd name="adj2" fmla="val 870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FF0066"/>
                </a:solidFill>
              </a:rPr>
              <a:t>Morgen</a:t>
            </a:r>
            <a:r>
              <a:rPr lang="cs-CZ" sz="3200" b="1" dirty="0" smtClean="0">
                <a:solidFill>
                  <a:srgbClr val="FF0066"/>
                </a:solidFill>
              </a:rPr>
              <a:t> </a:t>
            </a:r>
            <a:r>
              <a:rPr lang="cs-CZ" sz="3200" b="1" dirty="0" err="1" smtClean="0">
                <a:solidFill>
                  <a:srgbClr val="FF0066"/>
                </a:solidFill>
              </a:rPr>
              <a:t>ist</a:t>
            </a:r>
            <a:r>
              <a:rPr lang="cs-CZ" sz="3200" b="1" dirty="0" smtClean="0">
                <a:solidFill>
                  <a:srgbClr val="FF0066"/>
                </a:solidFill>
              </a:rPr>
              <a:t> </a:t>
            </a:r>
            <a:r>
              <a:rPr lang="cs-CZ" sz="3200" b="1" dirty="0" err="1" smtClean="0">
                <a:solidFill>
                  <a:srgbClr val="FF0066"/>
                </a:solidFill>
              </a:rPr>
              <a:t>Samstag</a:t>
            </a:r>
            <a:r>
              <a:rPr lang="cs-CZ" sz="3200" b="1" dirty="0" smtClean="0">
                <a:solidFill>
                  <a:srgbClr val="FF0066"/>
                </a:solidFill>
              </a:rPr>
              <a:t>.</a:t>
            </a:r>
            <a:endParaRPr lang="cs-CZ" sz="3200" b="1" dirty="0">
              <a:solidFill>
                <a:srgbClr val="FF0066"/>
              </a:solidFill>
            </a:endParaRPr>
          </a:p>
        </p:txBody>
      </p:sp>
      <p:pic>
        <p:nvPicPr>
          <p:cNvPr id="2050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92" y="310442"/>
            <a:ext cx="853654" cy="140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82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alternativní postup 3"/>
          <p:cNvSpPr/>
          <p:nvPr/>
        </p:nvSpPr>
        <p:spPr>
          <a:xfrm>
            <a:off x="3491880" y="1648740"/>
            <a:ext cx="5040560" cy="122413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7030A0"/>
                </a:solidFill>
              </a:rPr>
              <a:t>Heute</a:t>
            </a:r>
            <a:r>
              <a:rPr lang="cs-CZ" sz="4000" b="1" dirty="0" smtClean="0">
                <a:solidFill>
                  <a:srgbClr val="7030A0"/>
                </a:solidFill>
              </a:rPr>
              <a:t> </a:t>
            </a:r>
            <a:r>
              <a:rPr lang="cs-CZ" sz="4000" b="1" dirty="0" err="1" smtClean="0">
                <a:solidFill>
                  <a:srgbClr val="7030A0"/>
                </a:solidFill>
              </a:rPr>
              <a:t>ist</a:t>
            </a:r>
            <a:r>
              <a:rPr lang="cs-CZ" sz="4000" b="1" dirty="0" smtClean="0">
                <a:solidFill>
                  <a:srgbClr val="7030A0"/>
                </a:solidFill>
              </a:rPr>
              <a:t> der </a:t>
            </a:r>
            <a:r>
              <a:rPr lang="cs-CZ" sz="4000" b="1" dirty="0" err="1" smtClean="0">
                <a:solidFill>
                  <a:srgbClr val="7030A0"/>
                </a:solidFill>
              </a:rPr>
              <a:t>Sonntag</a:t>
            </a:r>
            <a:r>
              <a:rPr lang="cs-CZ" sz="4000" b="1" dirty="0" smtClean="0">
                <a:solidFill>
                  <a:srgbClr val="7030A0"/>
                </a:solidFill>
              </a:rPr>
              <a:t>.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3520500" y="3148980"/>
            <a:ext cx="5328592" cy="1368152"/>
          </a:xfrm>
          <a:prstGeom prst="wedgeRoundRectCallout">
            <a:avLst>
              <a:gd name="adj1" fmla="val 43656"/>
              <a:gd name="adj2" fmla="val 108804"/>
              <a:gd name="adj3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/>
              <a:t>Was</a:t>
            </a:r>
            <a:r>
              <a:rPr lang="cs-CZ" sz="4000" dirty="0"/>
              <a:t> </a:t>
            </a:r>
            <a:r>
              <a:rPr lang="cs-CZ" sz="4000" dirty="0" err="1"/>
              <a:t>ist</a:t>
            </a:r>
            <a:r>
              <a:rPr lang="cs-CZ" sz="4000" dirty="0"/>
              <a:t> </a:t>
            </a:r>
            <a:r>
              <a:rPr lang="cs-CZ" sz="4000" dirty="0" err="1"/>
              <a:t>morgen</a:t>
            </a:r>
            <a:r>
              <a:rPr lang="cs-CZ" sz="4000" dirty="0" smtClean="0"/>
              <a:t>?</a:t>
            </a:r>
            <a:endParaRPr lang="cs-CZ" sz="40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259293" y="4941168"/>
            <a:ext cx="5328592" cy="1368152"/>
          </a:xfrm>
          <a:prstGeom prst="wedgeRoundRectCallout">
            <a:avLst>
              <a:gd name="adj1" fmla="val -42975"/>
              <a:gd name="adj2" fmla="val 70879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 smtClean="0"/>
          </a:p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dirty="0" err="1" smtClean="0"/>
              <a:t>war</a:t>
            </a:r>
            <a:r>
              <a:rPr lang="cs-CZ" sz="4000" dirty="0" smtClean="0"/>
              <a:t> </a:t>
            </a:r>
            <a:r>
              <a:rPr lang="cs-CZ" sz="4000" dirty="0" err="1" smtClean="0"/>
              <a:t>gestern</a:t>
            </a:r>
            <a:r>
              <a:rPr lang="cs-CZ" sz="4000" dirty="0" smtClean="0"/>
              <a:t>?</a:t>
            </a:r>
          </a:p>
          <a:p>
            <a:pPr algn="ctr"/>
            <a:endParaRPr lang="cs-CZ" sz="4000" dirty="0"/>
          </a:p>
        </p:txBody>
      </p:sp>
      <p:pic>
        <p:nvPicPr>
          <p:cNvPr id="4098" name="Picture 2" descr="C:\Users\Jechova\AppData\Local\Microsoft\Windows\Temporary Internet Files\Content.IE5\F4DZTQ4Z\MC900441523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33" y="1944824"/>
            <a:ext cx="2210430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ANTWORTE! ODPOVĚZ!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1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alternativní postup 3"/>
          <p:cNvSpPr/>
          <p:nvPr/>
        </p:nvSpPr>
        <p:spPr>
          <a:xfrm>
            <a:off x="3275856" y="1664804"/>
            <a:ext cx="5040560" cy="122413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7030A0"/>
                </a:solidFill>
              </a:rPr>
              <a:t>Gestern</a:t>
            </a:r>
            <a:r>
              <a:rPr lang="cs-CZ" sz="4000" b="1" dirty="0" smtClean="0">
                <a:solidFill>
                  <a:srgbClr val="7030A0"/>
                </a:solidFill>
              </a:rPr>
              <a:t> </a:t>
            </a:r>
            <a:r>
              <a:rPr lang="cs-CZ" sz="4000" b="1" dirty="0" err="1" smtClean="0">
                <a:solidFill>
                  <a:srgbClr val="7030A0"/>
                </a:solidFill>
              </a:rPr>
              <a:t>war</a:t>
            </a:r>
            <a:r>
              <a:rPr lang="cs-CZ" sz="4000" b="1" dirty="0" smtClean="0">
                <a:solidFill>
                  <a:srgbClr val="7030A0"/>
                </a:solidFill>
              </a:rPr>
              <a:t> </a:t>
            </a:r>
            <a:r>
              <a:rPr lang="cs-CZ" sz="4000" b="1" dirty="0" err="1" smtClean="0">
                <a:solidFill>
                  <a:srgbClr val="7030A0"/>
                </a:solidFill>
              </a:rPr>
              <a:t>Freitag</a:t>
            </a:r>
            <a:r>
              <a:rPr lang="cs-CZ" sz="4000" b="1" dirty="0" smtClean="0">
                <a:solidFill>
                  <a:srgbClr val="7030A0"/>
                </a:solidFill>
              </a:rPr>
              <a:t>.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683568" y="4797152"/>
            <a:ext cx="5328592" cy="1368152"/>
          </a:xfrm>
          <a:prstGeom prst="wedgeRoundRectCallout">
            <a:avLst>
              <a:gd name="adj1" fmla="val 40888"/>
              <a:gd name="adj2" fmla="val 80777"/>
              <a:gd name="adj3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/>
              <a:t>Was</a:t>
            </a:r>
            <a:r>
              <a:rPr lang="cs-CZ" sz="4000" dirty="0"/>
              <a:t> </a:t>
            </a:r>
            <a:r>
              <a:rPr lang="cs-CZ" sz="4000" dirty="0" err="1"/>
              <a:t>ist</a:t>
            </a:r>
            <a:r>
              <a:rPr lang="cs-CZ" sz="4000" dirty="0"/>
              <a:t> </a:t>
            </a:r>
            <a:r>
              <a:rPr lang="cs-CZ" sz="4000" dirty="0" err="1"/>
              <a:t>morgen</a:t>
            </a:r>
            <a:r>
              <a:rPr lang="cs-CZ" sz="4000" dirty="0" smtClean="0"/>
              <a:t>?</a:t>
            </a:r>
            <a:endParaRPr lang="cs-CZ" sz="40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3131840" y="3068960"/>
            <a:ext cx="5328592" cy="1368152"/>
          </a:xfrm>
          <a:prstGeom prst="wedgeRoundRectCallout">
            <a:avLst>
              <a:gd name="adj1" fmla="val -42975"/>
              <a:gd name="adj2" fmla="val 70879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 smtClean="0"/>
          </a:p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dirty="0" err="1" smtClean="0"/>
              <a:t>ist</a:t>
            </a:r>
            <a:r>
              <a:rPr lang="cs-CZ" sz="4000" dirty="0" smtClean="0"/>
              <a:t> </a:t>
            </a:r>
            <a:r>
              <a:rPr lang="cs-CZ" sz="4000" dirty="0" err="1" smtClean="0"/>
              <a:t>heute</a:t>
            </a:r>
            <a:r>
              <a:rPr lang="cs-CZ" sz="4000" dirty="0" smtClean="0"/>
              <a:t>?</a:t>
            </a:r>
          </a:p>
          <a:p>
            <a:pPr algn="ctr"/>
            <a:endParaRPr lang="cs-CZ" sz="4000" dirty="0"/>
          </a:p>
        </p:txBody>
      </p:sp>
      <p:pic>
        <p:nvPicPr>
          <p:cNvPr id="4098" name="Picture 2" descr="C:\Users\Jechova\AppData\Local\Microsoft\Windows\Temporary Internet Files\Content.IE5\F4DZTQ4Z\MC900441523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44824"/>
            <a:ext cx="2210430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ANTWORTE! ODPOVĚZ!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37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alternativní postup 3"/>
          <p:cNvSpPr/>
          <p:nvPr/>
        </p:nvSpPr>
        <p:spPr>
          <a:xfrm>
            <a:off x="3249867" y="1772816"/>
            <a:ext cx="5040560" cy="122413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err="1" smtClean="0">
                <a:solidFill>
                  <a:srgbClr val="7030A0"/>
                </a:solidFill>
              </a:rPr>
              <a:t>Morgen</a:t>
            </a:r>
            <a:r>
              <a:rPr lang="cs-CZ" sz="4000" b="1" dirty="0" smtClean="0">
                <a:solidFill>
                  <a:srgbClr val="7030A0"/>
                </a:solidFill>
              </a:rPr>
              <a:t> </a:t>
            </a:r>
            <a:r>
              <a:rPr lang="cs-CZ" sz="4000" b="1" dirty="0" err="1" smtClean="0">
                <a:solidFill>
                  <a:srgbClr val="7030A0"/>
                </a:solidFill>
              </a:rPr>
              <a:t>ist</a:t>
            </a:r>
            <a:r>
              <a:rPr lang="cs-CZ" sz="4000" b="1" dirty="0" smtClean="0">
                <a:solidFill>
                  <a:srgbClr val="7030A0"/>
                </a:solidFill>
              </a:rPr>
              <a:t> </a:t>
            </a:r>
            <a:r>
              <a:rPr lang="cs-CZ" sz="4000" b="1" dirty="0" err="1" smtClean="0">
                <a:solidFill>
                  <a:srgbClr val="7030A0"/>
                </a:solidFill>
              </a:rPr>
              <a:t>Dienstag</a:t>
            </a:r>
            <a:r>
              <a:rPr lang="cs-CZ" sz="4000" b="1" dirty="0" smtClean="0">
                <a:solidFill>
                  <a:srgbClr val="7030A0"/>
                </a:solidFill>
              </a:rPr>
              <a:t>.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566458" y="4941168"/>
            <a:ext cx="5328592" cy="1368152"/>
          </a:xfrm>
          <a:prstGeom prst="wedgeRoundRectCallout">
            <a:avLst>
              <a:gd name="adj1" fmla="val 42272"/>
              <a:gd name="adj2" fmla="val 81855"/>
              <a:gd name="adj3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dirty="0" err="1" smtClean="0"/>
              <a:t>war</a:t>
            </a:r>
            <a:r>
              <a:rPr lang="cs-CZ" sz="4000" dirty="0" smtClean="0"/>
              <a:t> </a:t>
            </a:r>
            <a:r>
              <a:rPr lang="cs-CZ" sz="4000" dirty="0" err="1" smtClean="0"/>
              <a:t>gestern</a:t>
            </a:r>
            <a:r>
              <a:rPr lang="cs-CZ" sz="4000" dirty="0" smtClean="0"/>
              <a:t>?</a:t>
            </a:r>
            <a:endParaRPr lang="cs-CZ" sz="40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3217759" y="3148980"/>
            <a:ext cx="5328592" cy="1368152"/>
          </a:xfrm>
          <a:prstGeom prst="wedgeRoundRectCallout">
            <a:avLst>
              <a:gd name="adj1" fmla="val -42975"/>
              <a:gd name="adj2" fmla="val 70879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 smtClean="0"/>
          </a:p>
          <a:p>
            <a:pPr algn="ctr"/>
            <a:r>
              <a:rPr lang="cs-CZ" sz="4000" dirty="0" err="1" smtClean="0"/>
              <a:t>Was</a:t>
            </a:r>
            <a:r>
              <a:rPr lang="cs-CZ" sz="4000" dirty="0" smtClean="0"/>
              <a:t> </a:t>
            </a:r>
            <a:r>
              <a:rPr lang="cs-CZ" sz="4000" dirty="0" err="1" smtClean="0"/>
              <a:t>ist</a:t>
            </a:r>
            <a:r>
              <a:rPr lang="cs-CZ" sz="4000" dirty="0" smtClean="0"/>
              <a:t> </a:t>
            </a:r>
            <a:r>
              <a:rPr lang="cs-CZ" sz="4000" dirty="0" err="1" smtClean="0"/>
              <a:t>heute</a:t>
            </a:r>
            <a:r>
              <a:rPr lang="cs-CZ" sz="4000" dirty="0" smtClean="0"/>
              <a:t>?</a:t>
            </a:r>
          </a:p>
          <a:p>
            <a:pPr algn="ctr"/>
            <a:endParaRPr lang="cs-CZ" sz="4000" dirty="0"/>
          </a:p>
        </p:txBody>
      </p:sp>
      <p:pic>
        <p:nvPicPr>
          <p:cNvPr id="4098" name="Picture 2" descr="C:\Users\Jechova\AppData\Local\Microsoft\Windows\Temporary Internet Files\Content.IE5\F4DZTQ4Z\MC900441523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13" y="2384884"/>
            <a:ext cx="2210430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ANTWORTE! ODPOVĚZ!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58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3300"/>
                </a:solidFill>
              </a:rPr>
              <a:t>ÜBERSETZE! PŘELOŽ!</a:t>
            </a:r>
            <a:endParaRPr lang="cs-CZ" b="1" dirty="0">
              <a:solidFill>
                <a:srgbClr val="FF3300"/>
              </a:solidFill>
            </a:endParaRPr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759529"/>
              </p:ext>
            </p:extLst>
          </p:nvPr>
        </p:nvGraphicFramePr>
        <p:xfrm>
          <a:off x="457200" y="1196752"/>
          <a:ext cx="82296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3239852" y="143814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i="1" dirty="0" err="1">
                <a:solidFill>
                  <a:srgbClr val="C00000"/>
                </a:solidFill>
              </a:rPr>
              <a:t>Heute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ist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 smtClean="0">
                <a:solidFill>
                  <a:srgbClr val="C00000"/>
                </a:solidFill>
              </a:rPr>
              <a:t>Montag</a:t>
            </a:r>
            <a:r>
              <a:rPr lang="cs-CZ" sz="2800" i="1" dirty="0" smtClean="0">
                <a:solidFill>
                  <a:srgbClr val="C00000"/>
                </a:solidFill>
              </a:rPr>
              <a:t>.</a:t>
            </a:r>
            <a:endParaRPr lang="cs-CZ" sz="2800" i="1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05134" y="23488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i="1" dirty="0" err="1">
                <a:solidFill>
                  <a:srgbClr val="C00000"/>
                </a:solidFill>
              </a:rPr>
              <a:t>Was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ist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morgen</a:t>
            </a:r>
            <a:r>
              <a:rPr lang="cs-CZ" sz="2800" i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311860" y="3194973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i="1" dirty="0" err="1">
                <a:solidFill>
                  <a:srgbClr val="C00000"/>
                </a:solidFill>
              </a:rPr>
              <a:t>Gestern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war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Sonntag</a:t>
            </a:r>
            <a:r>
              <a:rPr lang="cs-CZ" sz="2800" i="1" dirty="0">
                <a:solidFill>
                  <a:srgbClr val="C00000"/>
                </a:solidFill>
              </a:rPr>
              <a:t>.</a:t>
            </a:r>
          </a:p>
          <a:p>
            <a:endParaRPr lang="cs-CZ" sz="2800" i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131840" y="414908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i="1" dirty="0" err="1">
                <a:solidFill>
                  <a:srgbClr val="C00000"/>
                </a:solidFill>
              </a:rPr>
              <a:t>Was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ist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heute</a:t>
            </a:r>
            <a:r>
              <a:rPr lang="cs-CZ" sz="2800" i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131840" y="513802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i="1" dirty="0" err="1">
                <a:solidFill>
                  <a:srgbClr val="C00000"/>
                </a:solidFill>
              </a:rPr>
              <a:t>Morgen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ist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Samstag</a:t>
            </a:r>
            <a:r>
              <a:rPr lang="cs-CZ" sz="2800" i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131840" y="614614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i="1" dirty="0" err="1">
                <a:solidFill>
                  <a:srgbClr val="C00000"/>
                </a:solidFill>
              </a:rPr>
              <a:t>Was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war</a:t>
            </a:r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err="1">
                <a:solidFill>
                  <a:srgbClr val="C00000"/>
                </a:solidFill>
              </a:rPr>
              <a:t>gestern</a:t>
            </a:r>
            <a:r>
              <a:rPr lang="cs-CZ" sz="2800" i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5746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4" grpId="0"/>
      <p:bldP spid="16" grpId="0"/>
      <p:bldP spid="17" grpId="0"/>
      <p:bldP spid="18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0066"/>
                </a:solidFill>
              </a:rPr>
              <a:t>SAG RICHTIG DIE WOCHENTAGE!</a:t>
            </a:r>
            <a:endParaRPr lang="cs-CZ" b="1" dirty="0">
              <a:solidFill>
                <a:srgbClr val="FF0066"/>
              </a:solidFill>
            </a:endParaRPr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539552" y="2553155"/>
            <a:ext cx="2448272" cy="936104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5</a:t>
            </a:r>
            <a:endParaRPr lang="cs-CZ" sz="4800" b="1" dirty="0"/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3319916" y="3229790"/>
            <a:ext cx="2448272" cy="93610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7</a:t>
            </a:r>
            <a:endParaRPr lang="cs-CZ" sz="4800" b="1" dirty="0"/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5986871" y="2309974"/>
            <a:ext cx="2448272" cy="936104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2</a:t>
            </a:r>
            <a:endParaRPr lang="cs-CZ" sz="4800" b="1" dirty="0"/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251520" y="4041068"/>
            <a:ext cx="2448272" cy="93610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3</a:t>
            </a:r>
            <a:endParaRPr lang="cs-CZ" sz="4800" b="1" dirty="0"/>
          </a:p>
        </p:txBody>
      </p:sp>
      <p:sp>
        <p:nvSpPr>
          <p:cNvPr id="8" name="Vývojový diagram: alternativní postup 7"/>
          <p:cNvSpPr/>
          <p:nvPr/>
        </p:nvSpPr>
        <p:spPr>
          <a:xfrm>
            <a:off x="6300192" y="3897052"/>
            <a:ext cx="2448272" cy="93610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1</a:t>
            </a:r>
            <a:endParaRPr lang="cs-CZ" sz="4800" b="1" dirty="0"/>
          </a:p>
        </p:txBody>
      </p:sp>
      <p:sp>
        <p:nvSpPr>
          <p:cNvPr id="9" name="Vývojový diagram: alternativní postup 8"/>
          <p:cNvSpPr/>
          <p:nvPr/>
        </p:nvSpPr>
        <p:spPr>
          <a:xfrm>
            <a:off x="1979712" y="5445224"/>
            <a:ext cx="2448272" cy="936104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6</a:t>
            </a:r>
            <a:endParaRPr lang="cs-CZ" sz="4800" b="1" dirty="0"/>
          </a:p>
        </p:txBody>
      </p:sp>
      <p:sp>
        <p:nvSpPr>
          <p:cNvPr id="10" name="Vývojový diagram: alternativní postup 9"/>
          <p:cNvSpPr/>
          <p:nvPr/>
        </p:nvSpPr>
        <p:spPr>
          <a:xfrm>
            <a:off x="5888646" y="5517232"/>
            <a:ext cx="2448272" cy="93610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4</a:t>
            </a:r>
            <a:endParaRPr lang="cs-CZ" sz="4800" b="1" dirty="0"/>
          </a:p>
        </p:txBody>
      </p:sp>
      <p:pic>
        <p:nvPicPr>
          <p:cNvPr id="5122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99" y="2598754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871" y="2384884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16" y="3275389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40" y="4086667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642" y="3916944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90823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783" y="5608430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39640" y="1556792"/>
            <a:ext cx="8408824" cy="584775"/>
          </a:xfrm>
          <a:prstGeom prst="rect">
            <a:avLst/>
          </a:prstGeom>
          <a:gradFill>
            <a:gsLst>
              <a:gs pos="0">
                <a:srgbClr val="FFFF00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Podle číslic řekni odpovídající dny v týdnu!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59054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66"/>
                </a:solidFill>
              </a:rPr>
              <a:t>KANNST DU DIE FEHLER KORRIGIEREN?</a:t>
            </a:r>
            <a:endParaRPr lang="cs-CZ" b="1" dirty="0">
              <a:solidFill>
                <a:srgbClr val="FF0066"/>
              </a:solidFill>
            </a:endParaRPr>
          </a:p>
        </p:txBody>
      </p:sp>
      <p:sp>
        <p:nvSpPr>
          <p:cNvPr id="4" name="Obláček 3"/>
          <p:cNvSpPr/>
          <p:nvPr/>
        </p:nvSpPr>
        <p:spPr>
          <a:xfrm>
            <a:off x="225411" y="1476502"/>
            <a:ext cx="4176464" cy="1279203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das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err="1" smtClean="0">
                <a:solidFill>
                  <a:srgbClr val="7030A0"/>
                </a:solidFill>
              </a:rPr>
              <a:t>Montag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5" name="Obláček 4"/>
          <p:cNvSpPr/>
          <p:nvPr/>
        </p:nvSpPr>
        <p:spPr>
          <a:xfrm>
            <a:off x="4767217" y="1675585"/>
            <a:ext cx="4176464" cy="1080120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im</a:t>
            </a:r>
            <a:r>
              <a:rPr lang="cs-CZ" sz="3200" b="1" dirty="0" smtClean="0">
                <a:solidFill>
                  <a:srgbClr val="7030A0"/>
                </a:solidFill>
              </a:rPr>
              <a:t> </a:t>
            </a:r>
            <a:r>
              <a:rPr lang="cs-CZ" sz="3200" b="1" dirty="0" err="1" smtClean="0">
                <a:solidFill>
                  <a:srgbClr val="7030A0"/>
                </a:solidFill>
              </a:rPr>
              <a:t>Freitag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6" name="Obláček 5"/>
          <p:cNvSpPr/>
          <p:nvPr/>
        </p:nvSpPr>
        <p:spPr>
          <a:xfrm>
            <a:off x="225411" y="3118590"/>
            <a:ext cx="4176464" cy="1080120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>
                <a:solidFill>
                  <a:srgbClr val="7030A0"/>
                </a:solidFill>
              </a:rPr>
              <a:t>s</a:t>
            </a:r>
            <a:r>
              <a:rPr lang="cs-CZ" sz="3200" b="1" dirty="0" err="1" smtClean="0">
                <a:solidFill>
                  <a:srgbClr val="7030A0"/>
                </a:solidFill>
              </a:rPr>
              <a:t>amstag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7" name="Obláček 6"/>
          <p:cNvSpPr/>
          <p:nvPr/>
        </p:nvSpPr>
        <p:spPr>
          <a:xfrm>
            <a:off x="4767217" y="3429000"/>
            <a:ext cx="4176464" cy="1080120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Mitwoch</a:t>
            </a:r>
            <a:endParaRPr lang="cs-CZ" sz="3200" b="1" dirty="0" smtClean="0">
              <a:solidFill>
                <a:srgbClr val="7030A0"/>
              </a:solidFill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225471" y="4681939"/>
            <a:ext cx="4176464" cy="1080120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Donnrstag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9" name="Obláček 8"/>
          <p:cNvSpPr/>
          <p:nvPr/>
        </p:nvSpPr>
        <p:spPr>
          <a:xfrm>
            <a:off x="4963191" y="5269061"/>
            <a:ext cx="4176464" cy="1080120"/>
          </a:xfrm>
          <a:prstGeom prst="cloudCallout">
            <a:avLst>
              <a:gd name="adj1" fmla="val -25271"/>
              <a:gd name="adj2" fmla="val 7069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7030A0"/>
                </a:solidFill>
              </a:rPr>
              <a:t>Deinstag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21058" y="261041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66"/>
                </a:solidFill>
              </a:rPr>
              <a:t>der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Montag</a:t>
            </a:r>
            <a:endParaRPr lang="cs-CZ" sz="28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228184" y="275565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66"/>
                </a:solidFill>
              </a:rPr>
              <a:t>am</a:t>
            </a:r>
            <a:r>
              <a:rPr lang="cs-CZ" sz="2800" b="1" dirty="0" smtClean="0">
                <a:solidFill>
                  <a:srgbClr val="FF0066"/>
                </a:solidFill>
              </a:rPr>
              <a:t> </a:t>
            </a:r>
            <a:r>
              <a:rPr lang="cs-CZ" sz="2800" b="1" dirty="0" err="1" smtClean="0"/>
              <a:t>Freitag</a:t>
            </a:r>
            <a:endParaRPr lang="cs-CZ" sz="28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330165" y="4137473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rgbClr val="FF0066"/>
                </a:solidFill>
              </a:rPr>
              <a:t>S</a:t>
            </a:r>
            <a:r>
              <a:rPr lang="cs-CZ" sz="2800" b="1" dirty="0" err="1" smtClean="0"/>
              <a:t>amstag</a:t>
            </a:r>
            <a:endParaRPr lang="cs-CZ" sz="28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228184" y="4509120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Mi</a:t>
            </a:r>
            <a:r>
              <a:rPr lang="cs-CZ" sz="2800" b="1" dirty="0" err="1" smtClean="0">
                <a:solidFill>
                  <a:srgbClr val="FF0066"/>
                </a:solidFill>
              </a:rPr>
              <a:t>tt</a:t>
            </a:r>
            <a:r>
              <a:rPr lang="cs-CZ" sz="2800" b="1" dirty="0" err="1" smtClean="0"/>
              <a:t>woch</a:t>
            </a:r>
            <a:endParaRPr lang="cs-CZ" sz="28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979712" y="5762059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Donn</a:t>
            </a:r>
            <a:r>
              <a:rPr lang="cs-CZ" sz="2800" b="1" dirty="0" err="1" smtClean="0">
                <a:solidFill>
                  <a:srgbClr val="FF0066"/>
                </a:solidFill>
              </a:rPr>
              <a:t>e</a:t>
            </a:r>
            <a:r>
              <a:rPr lang="cs-CZ" sz="2800" b="1" dirty="0" err="1" smtClean="0"/>
              <a:t>rstag</a:t>
            </a:r>
            <a:endParaRPr lang="cs-CZ" sz="28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651563" y="626701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r>
              <a:rPr lang="cs-CZ" sz="2800" b="1" dirty="0" err="1" smtClean="0"/>
              <a:t>D</a:t>
            </a:r>
            <a:r>
              <a:rPr lang="cs-CZ" sz="2800" b="1" dirty="0" err="1" smtClean="0">
                <a:solidFill>
                  <a:srgbClr val="FF0066"/>
                </a:solidFill>
              </a:rPr>
              <a:t>ie</a:t>
            </a:r>
            <a:r>
              <a:rPr lang="cs-CZ" sz="2800" b="1" dirty="0" err="1" smtClean="0"/>
              <a:t>nstag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9542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59121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Kateřina Jechová,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Ph.D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jazyková komunikace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Cizí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Německý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Konverzační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témata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Die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Wochentage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VY_32_INOVACE_33.05.JEC.NJ.7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23. 09. 2013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7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9933FF"/>
                </a:solidFill>
              </a:rPr>
              <a:t>WAS IST RICHTIG?</a:t>
            </a:r>
            <a:endParaRPr lang="cs-CZ" b="1" dirty="0">
              <a:solidFill>
                <a:srgbClr val="9933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58028"/>
            <a:ext cx="8229600" cy="51673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 	 a) </a:t>
            </a:r>
            <a:r>
              <a:rPr lang="cs-CZ" b="1" dirty="0" err="1" smtClean="0"/>
              <a:t>Heute</a:t>
            </a:r>
            <a:r>
              <a:rPr lang="cs-CZ" b="1" dirty="0" smtClean="0"/>
              <a:t> </a:t>
            </a:r>
            <a:r>
              <a:rPr lang="cs-CZ" b="1" dirty="0" err="1" smtClean="0"/>
              <a:t>ist</a:t>
            </a:r>
            <a:r>
              <a:rPr lang="cs-CZ" b="1" dirty="0" smtClean="0"/>
              <a:t> der </a:t>
            </a:r>
            <a:r>
              <a:rPr lang="cs-CZ" b="1" dirty="0" err="1" smtClean="0"/>
              <a:t>Montag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   </a:t>
            </a:r>
            <a:r>
              <a:rPr lang="cs-CZ" b="1" dirty="0"/>
              <a:t>	</a:t>
            </a:r>
            <a:r>
              <a:rPr lang="cs-CZ" b="1" dirty="0" smtClean="0"/>
              <a:t> b) </a:t>
            </a:r>
            <a:r>
              <a:rPr lang="cs-CZ" b="1" dirty="0" err="1" smtClean="0"/>
              <a:t>Heute</a:t>
            </a:r>
            <a:r>
              <a:rPr lang="cs-CZ" b="1" dirty="0" smtClean="0"/>
              <a:t> 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Montag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	 c) </a:t>
            </a:r>
            <a:r>
              <a:rPr lang="cs-CZ" b="1" dirty="0" err="1" smtClean="0"/>
              <a:t>Heute</a:t>
            </a:r>
            <a:r>
              <a:rPr lang="cs-CZ" b="1" dirty="0" smtClean="0"/>
              <a:t> 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cs-CZ" b="1" dirty="0" err="1"/>
              <a:t>m</a:t>
            </a:r>
            <a:r>
              <a:rPr lang="cs-CZ" b="1" dirty="0" err="1" smtClean="0"/>
              <a:t>ontag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2. 	 	 a) </a:t>
            </a:r>
            <a:r>
              <a:rPr lang="cs-CZ" b="1" dirty="0" err="1" smtClean="0"/>
              <a:t>Gestern</a:t>
            </a:r>
            <a:r>
              <a:rPr lang="cs-CZ" b="1" dirty="0" smtClean="0"/>
              <a:t> 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cs-CZ" b="1" dirty="0" err="1" smtClean="0"/>
              <a:t>Dienstag</a:t>
            </a:r>
            <a:r>
              <a:rPr lang="cs-CZ" b="1" dirty="0" smtClean="0"/>
              <a:t>. </a:t>
            </a:r>
          </a:p>
          <a:p>
            <a:pPr marL="0" indent="0">
              <a:buNone/>
            </a:pPr>
            <a:r>
              <a:rPr lang="cs-CZ" b="1" dirty="0" smtClean="0"/>
              <a:t>   </a:t>
            </a:r>
            <a:r>
              <a:rPr lang="cs-CZ" b="1" dirty="0"/>
              <a:t>	</a:t>
            </a:r>
            <a:r>
              <a:rPr lang="cs-CZ" b="1" dirty="0" smtClean="0"/>
              <a:t>	 b) </a:t>
            </a:r>
            <a:r>
              <a:rPr lang="cs-CZ" b="1" dirty="0" err="1" smtClean="0"/>
              <a:t>Gestern</a:t>
            </a:r>
            <a:r>
              <a:rPr lang="cs-CZ" b="1" dirty="0" smtClean="0"/>
              <a:t> 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cs-CZ" b="1" dirty="0" err="1" smtClean="0"/>
              <a:t>Dinstag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b="1" dirty="0"/>
              <a:t>	</a:t>
            </a:r>
            <a:r>
              <a:rPr lang="cs-CZ" b="1" dirty="0" smtClean="0"/>
              <a:t>	 c) </a:t>
            </a:r>
            <a:r>
              <a:rPr lang="cs-CZ" b="1" dirty="0" err="1" smtClean="0"/>
              <a:t>Gestern</a:t>
            </a:r>
            <a:r>
              <a:rPr lang="cs-CZ" b="1" dirty="0" smtClean="0"/>
              <a:t> </a:t>
            </a:r>
            <a:r>
              <a:rPr lang="cs-CZ" b="1" dirty="0" err="1" smtClean="0"/>
              <a:t>war</a:t>
            </a:r>
            <a:r>
              <a:rPr lang="cs-CZ" b="1" dirty="0" smtClean="0"/>
              <a:t> </a:t>
            </a:r>
            <a:r>
              <a:rPr lang="cs-CZ" b="1" dirty="0" err="1" smtClean="0"/>
              <a:t>Dienstag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914400" lvl="1" indent="-914400">
              <a:buAutoNum type="arabicPeriod" startAt="3"/>
            </a:pPr>
            <a:r>
              <a:rPr lang="cs-CZ" sz="3100" b="1" dirty="0" smtClean="0"/>
              <a:t>a) </a:t>
            </a:r>
            <a:r>
              <a:rPr lang="cs-CZ" sz="3100" b="1" dirty="0" err="1" smtClean="0"/>
              <a:t>Morgen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ist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Fraitag</a:t>
            </a:r>
            <a:r>
              <a:rPr lang="cs-CZ" sz="3100" b="1" dirty="0" smtClean="0"/>
              <a:t>.</a:t>
            </a:r>
          </a:p>
          <a:p>
            <a:pPr marL="0" indent="0">
              <a:buNone/>
            </a:pPr>
            <a:r>
              <a:rPr lang="cs-CZ" sz="3100" b="1" dirty="0" smtClean="0"/>
              <a:t>	b) </a:t>
            </a:r>
            <a:r>
              <a:rPr lang="cs-CZ" sz="3100" b="1" dirty="0" err="1" smtClean="0"/>
              <a:t>Morgen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ist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Freitag</a:t>
            </a:r>
            <a:r>
              <a:rPr lang="cs-CZ" sz="3100" b="1" dirty="0" smtClean="0"/>
              <a:t>.</a:t>
            </a:r>
          </a:p>
          <a:p>
            <a:pPr marL="0" indent="0">
              <a:buNone/>
            </a:pPr>
            <a:r>
              <a:rPr lang="cs-CZ" sz="3100" b="1" dirty="0" smtClean="0"/>
              <a:t>	c) </a:t>
            </a:r>
            <a:r>
              <a:rPr lang="cs-CZ" sz="3100" b="1" dirty="0" err="1" smtClean="0"/>
              <a:t>Morgen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ist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Freetag</a:t>
            </a:r>
            <a:r>
              <a:rPr lang="cs-CZ" sz="3100" b="1" dirty="0" smtClean="0"/>
              <a:t>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4. 		a) </a:t>
            </a:r>
            <a:r>
              <a:rPr lang="cs-CZ" b="1" dirty="0" err="1" smtClean="0"/>
              <a:t>am</a:t>
            </a:r>
            <a:r>
              <a:rPr lang="cs-CZ" b="1" dirty="0" smtClean="0"/>
              <a:t> </a:t>
            </a:r>
            <a:r>
              <a:rPr lang="cs-CZ" b="1" dirty="0" err="1" smtClean="0"/>
              <a:t>Wochende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b) </a:t>
            </a:r>
            <a:r>
              <a:rPr lang="cs-CZ" b="1" dirty="0" err="1" smtClean="0"/>
              <a:t>am</a:t>
            </a:r>
            <a:r>
              <a:rPr lang="cs-CZ" b="1" dirty="0" smtClean="0"/>
              <a:t> </a:t>
            </a:r>
            <a:r>
              <a:rPr lang="cs-CZ" b="1" dirty="0" err="1" smtClean="0"/>
              <a:t>Wochenende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		c) </a:t>
            </a:r>
            <a:r>
              <a:rPr lang="cs-CZ" b="1" dirty="0" err="1" smtClean="0"/>
              <a:t>im</a:t>
            </a:r>
            <a:r>
              <a:rPr lang="cs-CZ" b="1" dirty="0" smtClean="0"/>
              <a:t> </a:t>
            </a:r>
            <a:r>
              <a:rPr lang="cs-CZ" b="1" dirty="0" err="1" smtClean="0"/>
              <a:t>Wochenende</a:t>
            </a:r>
            <a:endParaRPr lang="cs-CZ" b="1" dirty="0"/>
          </a:p>
        </p:txBody>
      </p:sp>
      <p:pic>
        <p:nvPicPr>
          <p:cNvPr id="8194" name="Picture 2" descr="C:\Users\Jechova\AppData\Local\Microsoft\Windows\Temporary Internet Files\Content.IE5\F4DZTQ4Z\MC90044190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76872"/>
            <a:ext cx="231570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5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6694" y="2255966"/>
            <a:ext cx="813690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itchFamily="49" charset="0"/>
                <a:cs typeface="Courier New" pitchFamily="49" charset="0"/>
              </a:rPr>
              <a:t>FIŠAROVÁ, O., ZBRANKOVÁ, M. </a:t>
            </a:r>
            <a:r>
              <a:rPr lang="cs-CZ" sz="1600" i="1" dirty="0" err="1">
                <a:latin typeface="Courier New" pitchFamily="49" charset="0"/>
                <a:cs typeface="Courier New" pitchFamily="49" charset="0"/>
              </a:rPr>
              <a:t>Deutsch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>
                <a:latin typeface="Courier New" pitchFamily="49" charset="0"/>
                <a:cs typeface="Courier New" pitchFamily="49" charset="0"/>
              </a:rPr>
              <a:t>mit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 Max 1. Němčina – učebnice pro základní školy a víceletá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gymnázia. Plzeň :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Nakladatelství Fraus,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2006. ISBN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80-7238-531-3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s. 10.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FIŠAROVÁ, </a:t>
            </a:r>
            <a:r>
              <a:rPr lang="cs-CZ" sz="1600" i="1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cs-CZ" sz="1600" i="1" smtClean="0">
                <a:latin typeface="Courier New" panose="02070309020205020404" pitchFamily="49" charset="0"/>
                <a:cs typeface="Courier New" panose="02070309020205020404" pitchFamily="49" charset="0"/>
              </a:rPr>
              <a:t>., </a:t>
            </a:r>
            <a:r>
              <a:rPr lang="cs-CZ" sz="1600" i="1" cap="all" dirty="0">
                <a:latin typeface="Courier New" panose="02070309020205020404" pitchFamily="49" charset="0"/>
                <a:cs typeface="Courier New" panose="02070309020205020404" pitchFamily="49" charset="0"/>
              </a:rPr>
              <a:t>Zbranková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, M. Pracovní sešit pro základní školy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víceletá gymnázia. 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Deutsch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mit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Max 1. díl – pracovní sešit s přílohou - přehled učiva.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Plzeň :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Nakladatelství Fraus, 2006. ISBN 80-7238-532-1.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s. 6.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Jechova\AppData\Local\Microsoft\Windows\Temporary Internet Files\Content.IE5\9RXIUNQD\MC90029529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6626876" cy="485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181207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2">
                    <a:lumMod val="75000"/>
                  </a:schemeClr>
                </a:solidFill>
              </a:rPr>
              <a:t>  DIE WOCHENTAGE</a:t>
            </a:r>
            <a:endParaRPr lang="cs-CZ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Jechova\AppData\Local\Microsoft\Windows\Temporary Internet Files\Content.IE5\I7UWRE7K\MC9003126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869160"/>
            <a:ext cx="1944216" cy="18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echova\AppData\Local\Microsoft\Windows\Temporary Internet Files\Content.IE5\NXQE1PS2\MC90023726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434" y="1628800"/>
            <a:ext cx="2445605" cy="242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72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7030A0"/>
                </a:solidFill>
              </a:rPr>
              <a:t>ACHTUNG!</a:t>
            </a:r>
            <a:endParaRPr lang="cs-CZ" sz="54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5376" y="1484784"/>
            <a:ext cx="7681079" cy="51125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Všechny dny v týdnu jsou v němčině rodu mužského, mají proto člen určitý </a:t>
            </a:r>
            <a:r>
              <a:rPr lang="cs-CZ" b="1" dirty="0" smtClean="0">
                <a:solidFill>
                  <a:srgbClr val="002060"/>
                </a:solidFill>
              </a:rPr>
              <a:t>DER.</a:t>
            </a:r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tx1"/>
                </a:solidFill>
              </a:rPr>
              <a:t>Dny v týdnu se píší velkým počátečním písmenem.</a:t>
            </a:r>
          </a:p>
          <a:p>
            <a:pPr marL="0" indent="0">
              <a:buNone/>
            </a:pPr>
            <a:r>
              <a:rPr lang="cs-CZ" sz="4800" b="1" dirty="0" smtClean="0">
                <a:solidFill>
                  <a:srgbClr val="002060"/>
                </a:solidFill>
              </a:rPr>
              <a:t>       </a:t>
            </a:r>
          </a:p>
          <a:p>
            <a:pPr marL="0" indent="0">
              <a:buNone/>
            </a:pPr>
            <a:r>
              <a:rPr lang="cs-CZ" sz="4800" b="1" dirty="0">
                <a:solidFill>
                  <a:srgbClr val="002060"/>
                </a:solidFill>
              </a:rPr>
              <a:t> </a:t>
            </a:r>
            <a:r>
              <a:rPr lang="cs-CZ" sz="4800" b="1" dirty="0" smtClean="0">
                <a:solidFill>
                  <a:srgbClr val="002060"/>
                </a:solidFill>
              </a:rPr>
              <a:t>           </a:t>
            </a:r>
          </a:p>
          <a:p>
            <a:pPr marL="0" indent="0">
              <a:buNone/>
            </a:pPr>
            <a:endParaRPr lang="cs-CZ" sz="4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4800" b="1" dirty="0" smtClean="0">
                <a:solidFill>
                  <a:srgbClr val="002060"/>
                </a:solidFill>
              </a:rPr>
              <a:t>                   der </a:t>
            </a:r>
            <a:r>
              <a:rPr lang="cs-CZ" sz="4800" b="1" dirty="0" err="1" smtClean="0">
                <a:solidFill>
                  <a:srgbClr val="FF0066"/>
                </a:solidFill>
              </a:rPr>
              <a:t>M</a:t>
            </a:r>
            <a:r>
              <a:rPr lang="cs-CZ" sz="4800" b="1" dirty="0" err="1" smtClean="0">
                <a:solidFill>
                  <a:srgbClr val="002060"/>
                </a:solidFill>
              </a:rPr>
              <a:t>ontag</a:t>
            </a:r>
            <a:endParaRPr lang="cs-CZ" sz="4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800" b="1" dirty="0" err="1" smtClean="0">
                <a:solidFill>
                  <a:srgbClr val="FF0066"/>
                </a:solidFill>
              </a:rPr>
              <a:t>Woche</a:t>
            </a:r>
            <a:r>
              <a:rPr lang="cs-CZ" sz="3800" b="1" dirty="0" smtClean="0">
                <a:solidFill>
                  <a:srgbClr val="FF0066"/>
                </a:solidFill>
              </a:rPr>
              <a:t> </a:t>
            </a:r>
            <a:r>
              <a:rPr lang="cs-CZ" sz="3800" b="1" dirty="0" smtClean="0">
                <a:solidFill>
                  <a:schemeClr val="tx1"/>
                </a:solidFill>
              </a:rPr>
              <a:t>znamená týden. </a:t>
            </a:r>
          </a:p>
          <a:p>
            <a:pPr marL="0" indent="0">
              <a:buNone/>
            </a:pPr>
            <a:r>
              <a:rPr lang="cs-CZ" sz="3800" b="1" dirty="0" err="1" smtClean="0">
                <a:solidFill>
                  <a:srgbClr val="FF0066"/>
                </a:solidFill>
              </a:rPr>
              <a:t>Tag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smtClean="0">
                <a:solidFill>
                  <a:schemeClr val="tx1"/>
                </a:solidFill>
              </a:rPr>
              <a:t>znamená den.</a:t>
            </a:r>
            <a:endParaRPr lang="cs-CZ" sz="38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Jechova\AppData\Local\Microsoft\Windows\Temporary Internet Files\Content.IE5\9RXIUNQD\MM900288869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104360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902596" y="3125207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velké písmeno</a:t>
            </a:r>
            <a:endParaRPr lang="cs-CZ" sz="3200" dirty="0"/>
          </a:p>
        </p:txBody>
      </p:sp>
      <p:sp>
        <p:nvSpPr>
          <p:cNvPr id="7" name="Šipka dolů 6"/>
          <p:cNvSpPr/>
          <p:nvPr/>
        </p:nvSpPr>
        <p:spPr>
          <a:xfrm rot="1940843">
            <a:off x="4402741" y="3591009"/>
            <a:ext cx="576064" cy="1365338"/>
          </a:xfrm>
          <a:prstGeom prst="downArrow">
            <a:avLst/>
          </a:prstGeom>
          <a:solidFill>
            <a:srgbClr val="9933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21020381">
            <a:off x="3192344" y="3726835"/>
            <a:ext cx="576064" cy="1148282"/>
          </a:xfrm>
          <a:prstGeom prst="downArrow">
            <a:avLst/>
          </a:prstGeom>
          <a:solidFill>
            <a:srgbClr val="9933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415045" y="3125207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 určitý člen der</a:t>
            </a:r>
            <a:endParaRPr lang="cs-CZ" sz="3200" dirty="0"/>
          </a:p>
        </p:txBody>
      </p:sp>
      <p:pic>
        <p:nvPicPr>
          <p:cNvPr id="2051" name="Picture 3" descr="C:\Users\Jechova\AppData\Local\Microsoft\Windows\Temporary Internet Files\Content.IE5\F4DZTQ4Z\MC90044212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8795"/>
            <a:ext cx="128774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Jechova\AppData\Local\Microsoft\Windows\Temporary Internet Files\Content.IE5\F4DZTQ4Z\MC90044212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60648"/>
            <a:ext cx="128774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20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DIE WOCHENTAGE</a:t>
            </a:r>
            <a:endParaRPr lang="cs-CZ" b="1" dirty="0">
              <a:solidFill>
                <a:srgbClr val="7030A0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76445"/>
              </p:ext>
            </p:extLst>
          </p:nvPr>
        </p:nvGraphicFramePr>
        <p:xfrm>
          <a:off x="-1477403" y="1310565"/>
          <a:ext cx="6624736" cy="53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02971"/>
              </p:ext>
            </p:extLst>
          </p:nvPr>
        </p:nvGraphicFramePr>
        <p:xfrm>
          <a:off x="1043608" y="1340768"/>
          <a:ext cx="6624736" cy="53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 descr="C:\Users\Jechova\AppData\Local\Microsoft\Windows\Temporary Internet Files\Content.IE5\I7UWRE7K\MM900283190[1]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33056"/>
            <a:ext cx="2614808" cy="255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Jechova\AppData\Local\Microsoft\Windows\Temporary Internet Files\Content.IE5\NXQE1PS2\MC900312682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88" y="1484784"/>
            <a:ext cx="2279512" cy="231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Jechova\AppData\Local\Microsoft\Windows\Temporary Internet Files\Content.IE5\9RXIUNQD\MC900290290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5840"/>
            <a:ext cx="1295413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08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2696" y="1167265"/>
            <a:ext cx="8229600" cy="4853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4800" dirty="0" smtClean="0"/>
          </a:p>
          <a:p>
            <a:pPr marL="0" indent="0">
              <a:buNone/>
            </a:pPr>
            <a:r>
              <a:rPr lang="cs-CZ" sz="4800" dirty="0" smtClean="0"/>
              <a:t>der </a:t>
            </a:r>
            <a:r>
              <a:rPr lang="cs-CZ" sz="4800" dirty="0" err="1" smtClean="0"/>
              <a:t>Samstag</a:t>
            </a:r>
            <a:endParaRPr lang="cs-CZ" sz="4800" dirty="0" smtClean="0"/>
          </a:p>
          <a:p>
            <a:pPr marL="0" indent="0">
              <a:buNone/>
            </a:pPr>
            <a:r>
              <a:rPr lang="cs-CZ" sz="4800" dirty="0" smtClean="0"/>
              <a:t>der </a:t>
            </a:r>
            <a:r>
              <a:rPr lang="cs-CZ" sz="4800" dirty="0" err="1" smtClean="0"/>
              <a:t>Sonntag</a:t>
            </a:r>
            <a:endParaRPr lang="cs-CZ" sz="48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751272" y="1721625"/>
            <a:ext cx="576064" cy="1872208"/>
          </a:xfrm>
          <a:prstGeom prst="rightBrace">
            <a:avLst/>
          </a:prstGeom>
          <a:solidFill>
            <a:srgbClr val="FF66CC"/>
          </a:solidFill>
          <a:ln w="317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alternativní postup 5"/>
          <p:cNvSpPr/>
          <p:nvPr/>
        </p:nvSpPr>
        <p:spPr>
          <a:xfrm>
            <a:off x="4647496" y="2045661"/>
            <a:ext cx="3456384" cy="122413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00B0F0"/>
                </a:solidFill>
              </a:rPr>
              <a:t>das</a:t>
            </a:r>
            <a:r>
              <a:rPr lang="cs-CZ" sz="3200" b="1" dirty="0" smtClean="0">
                <a:solidFill>
                  <a:srgbClr val="00B0F0"/>
                </a:solidFill>
              </a:rPr>
              <a:t> </a:t>
            </a:r>
            <a:r>
              <a:rPr lang="cs-CZ" sz="3200" b="1" dirty="0" err="1" smtClean="0">
                <a:solidFill>
                  <a:srgbClr val="00B0F0"/>
                </a:solidFill>
              </a:rPr>
              <a:t>Wochenende</a:t>
            </a:r>
            <a:endParaRPr lang="cs-CZ" sz="3200" b="1" dirty="0" smtClean="0">
              <a:solidFill>
                <a:srgbClr val="00B0F0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00B0F0"/>
                </a:solidFill>
              </a:rPr>
              <a:t>víkend</a:t>
            </a:r>
            <a:endParaRPr lang="cs-CZ" sz="3200" b="1" dirty="0">
              <a:solidFill>
                <a:srgbClr val="00B0F0"/>
              </a:solidFill>
            </a:endParaRPr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1043608" y="4077072"/>
            <a:ext cx="3456384" cy="122413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solidFill>
                  <a:srgbClr val="9933FF"/>
                </a:solidFill>
              </a:rPr>
              <a:t>am</a:t>
            </a:r>
            <a:r>
              <a:rPr lang="cs-CZ" sz="3200" b="1" dirty="0" smtClean="0">
                <a:solidFill>
                  <a:srgbClr val="9933FF"/>
                </a:solidFill>
              </a:rPr>
              <a:t> </a:t>
            </a:r>
            <a:r>
              <a:rPr lang="cs-CZ" sz="3200" b="1" dirty="0" err="1" smtClean="0">
                <a:solidFill>
                  <a:srgbClr val="9933FF"/>
                </a:solidFill>
              </a:rPr>
              <a:t>Wochenende</a:t>
            </a:r>
            <a:endParaRPr lang="cs-CZ" sz="3200" b="1" dirty="0" smtClean="0">
              <a:solidFill>
                <a:srgbClr val="9933FF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9933FF"/>
                </a:solidFill>
              </a:rPr>
              <a:t>o víkendu</a:t>
            </a:r>
            <a:endParaRPr lang="cs-CZ" sz="3200" b="1" dirty="0">
              <a:solidFill>
                <a:srgbClr val="9933FF"/>
              </a:solidFill>
            </a:endParaRPr>
          </a:p>
        </p:txBody>
      </p:sp>
      <p:pic>
        <p:nvPicPr>
          <p:cNvPr id="7170" name="Picture 2" descr="C:\Users\Jechova\AppData\Local\Microsoft\Windows\Temporary Internet Files\Content.IE5\9RXIUNQD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983" y="3593833"/>
            <a:ext cx="1823521" cy="2758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Jechova\AppData\Local\Microsoft\Windows\Temporary Internet Files\Content.IE5\9RXIUNQD\MC90023243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0820"/>
            <a:ext cx="2531528" cy="151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40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9933FF"/>
                </a:solidFill>
              </a:rPr>
              <a:t>ERGÄNZE! DOPLŇ!</a:t>
            </a:r>
            <a:endParaRPr lang="cs-CZ" b="1" dirty="0">
              <a:solidFill>
                <a:srgbClr val="9933FF"/>
              </a:solidFill>
            </a:endParaRPr>
          </a:p>
        </p:txBody>
      </p:sp>
      <p:sp>
        <p:nvSpPr>
          <p:cNvPr id="4" name="Popisek se šipkou doprava 3"/>
          <p:cNvSpPr/>
          <p:nvPr/>
        </p:nvSpPr>
        <p:spPr>
          <a:xfrm>
            <a:off x="249786" y="1974967"/>
            <a:ext cx="2808312" cy="1080120"/>
          </a:xfrm>
          <a:prstGeom prst="rightArrow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/>
              <a:t>Mittwoch</a:t>
            </a:r>
            <a:endParaRPr lang="cs-CZ" sz="3200" dirty="0"/>
          </a:p>
        </p:txBody>
      </p:sp>
      <p:sp>
        <p:nvSpPr>
          <p:cNvPr id="5" name="Popisek se šipkou doprava 4"/>
          <p:cNvSpPr/>
          <p:nvPr/>
        </p:nvSpPr>
        <p:spPr>
          <a:xfrm>
            <a:off x="3102732" y="1978016"/>
            <a:ext cx="2808312" cy="1080120"/>
          </a:xfrm>
          <a:prstGeom prst="right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Popisek se šipkou doprava 5"/>
          <p:cNvSpPr/>
          <p:nvPr/>
        </p:nvSpPr>
        <p:spPr>
          <a:xfrm>
            <a:off x="5889868" y="1955435"/>
            <a:ext cx="2808312" cy="1080120"/>
          </a:xfrm>
          <a:prstGeom prst="rightArrow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/>
              <a:t>Freitag</a:t>
            </a:r>
            <a:endParaRPr lang="cs-CZ" sz="3200" dirty="0"/>
          </a:p>
        </p:txBody>
      </p:sp>
      <p:sp>
        <p:nvSpPr>
          <p:cNvPr id="7" name="Popisek se šipkou doprava 6"/>
          <p:cNvSpPr/>
          <p:nvPr/>
        </p:nvSpPr>
        <p:spPr>
          <a:xfrm>
            <a:off x="3092837" y="3362982"/>
            <a:ext cx="2808312" cy="1080120"/>
          </a:xfrm>
          <a:prstGeom prst="right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opisek se šipkou doprava 8"/>
          <p:cNvSpPr/>
          <p:nvPr/>
        </p:nvSpPr>
        <p:spPr>
          <a:xfrm>
            <a:off x="683568" y="4641127"/>
            <a:ext cx="2808312" cy="1080120"/>
          </a:xfrm>
          <a:prstGeom prst="rightArrow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/>
              <a:t>Sonntag</a:t>
            </a:r>
            <a:endParaRPr lang="cs-CZ" sz="3200" dirty="0"/>
          </a:p>
        </p:txBody>
      </p:sp>
      <p:sp>
        <p:nvSpPr>
          <p:cNvPr id="11" name="Popisek se šipkou doprava 10"/>
          <p:cNvSpPr/>
          <p:nvPr/>
        </p:nvSpPr>
        <p:spPr>
          <a:xfrm>
            <a:off x="3491880" y="4641127"/>
            <a:ext cx="2808312" cy="108012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/>
              <a:t>Montag</a:t>
            </a:r>
            <a:endParaRPr lang="cs-CZ" sz="3200" dirty="0"/>
          </a:p>
        </p:txBody>
      </p:sp>
      <p:pic>
        <p:nvPicPr>
          <p:cNvPr id="6146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544" y="2095623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543" y="3480589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044" y="4676224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opisek se šipkou doprava 14"/>
          <p:cNvSpPr/>
          <p:nvPr/>
        </p:nvSpPr>
        <p:spPr>
          <a:xfrm>
            <a:off x="6300192" y="4641127"/>
            <a:ext cx="2808312" cy="1080120"/>
          </a:xfrm>
          <a:prstGeom prst="right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6" name="Picture 2" descr="C:\Users\Jechova\AppData\Local\Microsoft\Windows\Temporary Internet Files\Content.IE5\I7UWRE7K\MC9000539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83" y="4758734"/>
            <a:ext cx="861365" cy="8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24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691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 některých názvech dnů je zdvojená souhláska.</a:t>
            </a:r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r>
              <a:rPr lang="cs-CZ" sz="3600" dirty="0" smtClean="0"/>
              <a:t>der </a:t>
            </a:r>
            <a:r>
              <a:rPr lang="cs-CZ" sz="3600" dirty="0" err="1" smtClean="0"/>
              <a:t>Mi</a:t>
            </a:r>
            <a:r>
              <a:rPr lang="cs-CZ" sz="3600" b="1" dirty="0" err="1" smtClean="0">
                <a:solidFill>
                  <a:srgbClr val="FF0066"/>
                </a:solidFill>
              </a:rPr>
              <a:t>tt</a:t>
            </a:r>
            <a:r>
              <a:rPr lang="cs-CZ" sz="3600" dirty="0" err="1" smtClean="0"/>
              <a:t>woch</a:t>
            </a:r>
            <a:endParaRPr lang="cs-CZ" sz="3600" dirty="0" smtClean="0"/>
          </a:p>
          <a:p>
            <a:pPr marL="0" indent="0" algn="ctr">
              <a:buNone/>
            </a:pPr>
            <a:r>
              <a:rPr lang="cs-CZ" sz="3600" dirty="0" smtClean="0"/>
              <a:t>der </a:t>
            </a:r>
            <a:r>
              <a:rPr lang="cs-CZ" sz="3600" dirty="0" err="1" smtClean="0"/>
              <a:t>Do</a:t>
            </a:r>
            <a:r>
              <a:rPr lang="cs-CZ" sz="3600" b="1" dirty="0" err="1" smtClean="0">
                <a:solidFill>
                  <a:srgbClr val="FF0066"/>
                </a:solidFill>
              </a:rPr>
              <a:t>nn</a:t>
            </a:r>
            <a:r>
              <a:rPr lang="cs-CZ" sz="3600" dirty="0" err="1" smtClean="0"/>
              <a:t>erstag</a:t>
            </a:r>
            <a:endParaRPr lang="cs-CZ" sz="3600" dirty="0" smtClean="0"/>
          </a:p>
          <a:p>
            <a:pPr marL="0" indent="0" algn="ctr">
              <a:buNone/>
            </a:pPr>
            <a:r>
              <a:rPr lang="cs-CZ" sz="3600" dirty="0" smtClean="0"/>
              <a:t>der </a:t>
            </a:r>
            <a:r>
              <a:rPr lang="cs-CZ" sz="3600" dirty="0" err="1" smtClean="0"/>
              <a:t>So</a:t>
            </a:r>
            <a:r>
              <a:rPr lang="cs-CZ" sz="3600" b="1" dirty="0" err="1" smtClean="0">
                <a:solidFill>
                  <a:srgbClr val="FF0066"/>
                </a:solidFill>
              </a:rPr>
              <a:t>nn</a:t>
            </a:r>
            <a:r>
              <a:rPr lang="cs-CZ" sz="3600" dirty="0" err="1" smtClean="0"/>
              <a:t>tag</a:t>
            </a:r>
            <a:endParaRPr lang="cs-CZ" sz="3600" dirty="0" smtClean="0"/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r>
              <a:rPr lang="cs-CZ" sz="3600" dirty="0" smtClean="0"/>
              <a:t>Předložka ve spojení se dny v týdnu je:</a:t>
            </a:r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endParaRPr lang="cs-CZ" sz="36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3600" i="1" dirty="0" smtClean="0">
                <a:solidFill>
                  <a:schemeClr val="accent2">
                    <a:lumMod val="50000"/>
                  </a:schemeClr>
                </a:solidFill>
              </a:rPr>
              <a:t>Př. </a:t>
            </a:r>
            <a:r>
              <a:rPr lang="cs-CZ" sz="3600" i="1" dirty="0" err="1" smtClean="0">
                <a:solidFill>
                  <a:schemeClr val="accent2">
                    <a:lumMod val="50000"/>
                  </a:schemeClr>
                </a:solidFill>
              </a:rPr>
              <a:t>am</a:t>
            </a:r>
            <a:r>
              <a:rPr lang="cs-CZ" sz="36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600" i="1" dirty="0" err="1" smtClean="0">
                <a:solidFill>
                  <a:schemeClr val="accent2">
                    <a:lumMod val="50000"/>
                  </a:schemeClr>
                </a:solidFill>
              </a:rPr>
              <a:t>Montag</a:t>
            </a:r>
            <a:r>
              <a:rPr lang="cs-CZ" sz="3600" i="1" dirty="0" smtClean="0">
                <a:solidFill>
                  <a:schemeClr val="accent2">
                    <a:lumMod val="50000"/>
                  </a:schemeClr>
                </a:solidFill>
              </a:rPr>
              <a:t> = v pondělí</a:t>
            </a:r>
            <a:endParaRPr lang="cs-CZ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169663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7030A0"/>
                </a:solidFill>
              </a:rPr>
              <a:t>ACHTUNG!</a:t>
            </a:r>
            <a:endParaRPr lang="cs-CZ" sz="5400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Jechova\AppData\Local\Microsoft\Windows\Temporary Internet Files\Content.IE5\F4DZTQ4Z\MC900282176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378" y="354129"/>
            <a:ext cx="513893" cy="90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Jechova\AppData\Local\Microsoft\Windows\Temporary Internet Files\Content.IE5\F4DZTQ4Z\MC900282176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495" y="348927"/>
            <a:ext cx="513893" cy="90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229319" y="5221827"/>
            <a:ext cx="1008112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err="1" smtClean="0">
                <a:solidFill>
                  <a:schemeClr val="tx2"/>
                </a:solidFill>
              </a:rPr>
              <a:t>am</a:t>
            </a:r>
            <a:endParaRPr lang="cs-CZ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8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0066"/>
                </a:solidFill>
              </a:rPr>
              <a:t>ERGÄNZE! - DOPLŇ!</a:t>
            </a:r>
            <a:endParaRPr lang="cs-CZ" b="1" dirty="0">
              <a:solidFill>
                <a:srgbClr val="FF0066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90186" y="1484784"/>
            <a:ext cx="316835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9933FF"/>
                </a:solidFill>
              </a:rPr>
              <a:t>DER FREITAG</a:t>
            </a:r>
            <a:endParaRPr lang="cs-CZ" sz="3600" b="1" dirty="0">
              <a:solidFill>
                <a:srgbClr val="9933FF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55229" y="2420888"/>
            <a:ext cx="3765243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6600"/>
                </a:solidFill>
              </a:rPr>
              <a:t>DER SAMSTAG</a:t>
            </a:r>
            <a:endParaRPr lang="cs-CZ" sz="3600" b="1" dirty="0">
              <a:solidFill>
                <a:srgbClr val="0066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292080" y="3871962"/>
            <a:ext cx="338437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DER SONNTAG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055229" y="5271232"/>
            <a:ext cx="3168352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FF0066"/>
                </a:solidFill>
              </a:rPr>
              <a:t>DER MONTAG</a:t>
            </a:r>
            <a:endParaRPr lang="cs-CZ" sz="3600" b="1" dirty="0">
              <a:solidFill>
                <a:srgbClr val="FF0066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25850" y="2434393"/>
            <a:ext cx="403248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B0F0"/>
                </a:solidFill>
              </a:rPr>
              <a:t>DER DONNERSTAG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1206" y="3814881"/>
            <a:ext cx="3864770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FF0066"/>
                </a:solidFill>
              </a:rPr>
              <a:t>DER MITTWOCH</a:t>
            </a:r>
            <a:endParaRPr lang="cs-CZ" sz="3600" b="1" dirty="0">
              <a:solidFill>
                <a:srgbClr val="FF0066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037040" y="5271232"/>
            <a:ext cx="3421298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DER DIENSTAG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Zahnutá šipka doleva 10"/>
          <p:cNvSpPr/>
          <p:nvPr/>
        </p:nvSpPr>
        <p:spPr>
          <a:xfrm>
            <a:off x="6258538" y="1700808"/>
            <a:ext cx="1193782" cy="767753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eva 11"/>
          <p:cNvSpPr/>
          <p:nvPr/>
        </p:nvSpPr>
        <p:spPr>
          <a:xfrm>
            <a:off x="6300192" y="3154473"/>
            <a:ext cx="1193782" cy="767753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eva 12"/>
          <p:cNvSpPr/>
          <p:nvPr/>
        </p:nvSpPr>
        <p:spPr>
          <a:xfrm>
            <a:off x="6258538" y="4534961"/>
            <a:ext cx="1193782" cy="767753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prava 13"/>
          <p:cNvSpPr/>
          <p:nvPr/>
        </p:nvSpPr>
        <p:spPr>
          <a:xfrm>
            <a:off x="1679543" y="1684552"/>
            <a:ext cx="1345511" cy="800264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hnutá šipka doprava 14"/>
          <p:cNvSpPr/>
          <p:nvPr/>
        </p:nvSpPr>
        <p:spPr>
          <a:xfrm>
            <a:off x="1498297" y="3121962"/>
            <a:ext cx="1154170" cy="800264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doprava 15"/>
          <p:cNvSpPr/>
          <p:nvPr/>
        </p:nvSpPr>
        <p:spPr>
          <a:xfrm>
            <a:off x="1570653" y="4513066"/>
            <a:ext cx="1345511" cy="784009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Šipka doleva 2"/>
          <p:cNvSpPr/>
          <p:nvPr/>
        </p:nvSpPr>
        <p:spPr>
          <a:xfrm>
            <a:off x="4385463" y="5394985"/>
            <a:ext cx="699253" cy="472574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13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559</Words>
  <Application>Microsoft Office PowerPoint</Application>
  <PresentationFormat>Předvádění na obrazovce (4:3)</PresentationFormat>
  <Paragraphs>202</Paragraphs>
  <Slides>21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Prezentace aplikace PowerPoint</vt:lpstr>
      <vt:lpstr>Prezentace aplikace PowerPoint</vt:lpstr>
      <vt:lpstr>  DIE WOCHENTAGE</vt:lpstr>
      <vt:lpstr>ACHTUNG!</vt:lpstr>
      <vt:lpstr>DIE WOCHENTAGE</vt:lpstr>
      <vt:lpstr>Prezentace aplikace PowerPoint</vt:lpstr>
      <vt:lpstr>ERGÄNZE! DOPLŇ!</vt:lpstr>
      <vt:lpstr>ACHTUNG!</vt:lpstr>
      <vt:lpstr>ERGÄNZE! - DOPLŇ!</vt:lpstr>
      <vt:lpstr>WIE IST DAS RICHTIG?  SEŘAĎ SPRÁVNĚ DNY V TÝDNU.</vt:lpstr>
      <vt:lpstr>Prezentace aplikace PowerPoint</vt:lpstr>
      <vt:lpstr>Prezentace aplikace PowerPoint</vt:lpstr>
      <vt:lpstr>LIES RICHTIG! ČTI SPRÁVNĚ!</vt:lpstr>
      <vt:lpstr>ANTWORTE! ODPOVĚZ!</vt:lpstr>
      <vt:lpstr>ANTWORTE! ODPOVĚZ!</vt:lpstr>
      <vt:lpstr>ANTWORTE! ODPOVĚZ!</vt:lpstr>
      <vt:lpstr>ÜBERSETZE! PŘELOŽ!</vt:lpstr>
      <vt:lpstr>SAG RICHTIG DIE WOCHENTAGE!</vt:lpstr>
      <vt:lpstr>KANNST DU DIE FEHLER KORRIGIEREN?</vt:lpstr>
      <vt:lpstr>WAS IST RICHTIG?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WOCHENTAGE</dc:title>
  <dc:creator>Jechova</dc:creator>
  <cp:lastModifiedBy>Jechova</cp:lastModifiedBy>
  <cp:revision>59</cp:revision>
  <dcterms:created xsi:type="dcterms:W3CDTF">2013-09-24T05:47:41Z</dcterms:created>
  <dcterms:modified xsi:type="dcterms:W3CDTF">2014-01-11T18:04:20Z</dcterms:modified>
</cp:coreProperties>
</file>