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56" r:id="rId4"/>
    <p:sldId id="257" r:id="rId5"/>
    <p:sldId id="277" r:id="rId6"/>
    <p:sldId id="278" r:id="rId7"/>
    <p:sldId id="269" r:id="rId8"/>
    <p:sldId id="270" r:id="rId9"/>
    <p:sldId id="258" r:id="rId10"/>
    <p:sldId id="271" r:id="rId11"/>
    <p:sldId id="272" r:id="rId12"/>
    <p:sldId id="260" r:id="rId13"/>
    <p:sldId id="273" r:id="rId14"/>
    <p:sldId id="261" r:id="rId15"/>
    <p:sldId id="263" r:id="rId16"/>
    <p:sldId id="259" r:id="rId17"/>
    <p:sldId id="266" r:id="rId18"/>
    <p:sldId id="268" r:id="rId19"/>
    <p:sldId id="265" r:id="rId20"/>
    <p:sldId id="264" r:id="rId21"/>
    <p:sldId id="279" r:id="rId22"/>
    <p:sldId id="262" r:id="rId23"/>
    <p:sldId id="275" r:id="rId24"/>
    <p:sldId id="276" r:id="rId25"/>
    <p:sldId id="28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33CC33"/>
    <a:srgbClr val="C30D8F"/>
    <a:srgbClr val="66FF66"/>
    <a:srgbClr val="FF9966"/>
    <a:srgbClr val="99FF33"/>
    <a:srgbClr val="00FFFF"/>
    <a:srgbClr val="DCE65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err="1" smtClean="0"/>
            <a:t>Guten</a:t>
          </a:r>
          <a:r>
            <a:rPr lang="cs-CZ" dirty="0" smtClean="0"/>
            <a:t> </a:t>
          </a:r>
          <a:r>
            <a:rPr lang="cs-CZ" dirty="0" err="1" smtClean="0"/>
            <a:t>Morgen</a:t>
          </a:r>
          <a:endParaRPr lang="cs-CZ" dirty="0"/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err="1" smtClean="0"/>
            <a:t>Hallo</a:t>
          </a:r>
          <a:endParaRPr lang="cs-CZ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err="1" smtClean="0"/>
            <a:t>Guten</a:t>
          </a:r>
          <a:r>
            <a:rPr lang="cs-CZ" dirty="0" smtClean="0"/>
            <a:t> </a:t>
          </a:r>
          <a:r>
            <a:rPr lang="cs-CZ" dirty="0" err="1" smtClean="0"/>
            <a:t>Abend</a:t>
          </a:r>
          <a:endParaRPr lang="cs-CZ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err="1" smtClean="0"/>
            <a:t>Guten</a:t>
          </a:r>
          <a:r>
            <a:rPr lang="cs-CZ" dirty="0" smtClean="0"/>
            <a:t> </a:t>
          </a:r>
          <a:r>
            <a:rPr lang="cs-CZ" dirty="0" err="1" smtClean="0"/>
            <a:t>Tag</a:t>
          </a:r>
          <a:endParaRPr lang="cs-CZ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smtClean="0"/>
            <a:t>Gute </a:t>
          </a:r>
          <a:r>
            <a:rPr lang="cs-CZ" dirty="0" err="1" smtClean="0"/>
            <a:t>Nacht</a:t>
          </a:r>
          <a:endParaRPr lang="cs-CZ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err="1" smtClean="0"/>
            <a:t>Tschüs</a:t>
          </a:r>
          <a:endParaRPr lang="cs-CZ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F85EDF17-9A5C-4D81-99BD-A3515F36CA01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cs-CZ" dirty="0" err="1" smtClean="0"/>
            <a:t>Auf</a:t>
          </a:r>
          <a:r>
            <a:rPr lang="cs-CZ" dirty="0" smtClean="0"/>
            <a:t> </a:t>
          </a:r>
          <a:r>
            <a:rPr lang="cs-CZ" dirty="0" err="1" smtClean="0"/>
            <a:t>Wiedersehen</a:t>
          </a:r>
          <a:endParaRPr lang="cs-CZ" dirty="0"/>
        </a:p>
      </dgm:t>
    </dgm:pt>
    <dgm:pt modelId="{72F99E92-8D45-42FC-8C6A-F22CBEA7709A}" type="parTrans" cxnId="{082981FC-5404-4F10-94DE-01F9FF66D4B8}">
      <dgm:prSet/>
      <dgm:spPr/>
      <dgm:t>
        <a:bodyPr/>
        <a:lstStyle/>
        <a:p>
          <a:endParaRPr lang="cs-CZ"/>
        </a:p>
      </dgm:t>
    </dgm:pt>
    <dgm:pt modelId="{95A7A695-0C6B-4F61-A173-D040D2F04D62}" type="sibTrans" cxnId="{082981FC-5404-4F10-94DE-01F9FF66D4B8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7" custLinFactNeighborY="4503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9782661D-7267-40F1-930F-7C66C8DF094E}" type="pres">
      <dgm:prSet presAssocID="{16EC58BE-FA8B-47AF-BAD4-24B46BE5822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7275E9-8BE1-4A69-98A4-E942DD618AC5}" type="pres">
      <dgm:prSet presAssocID="{C8E599C5-92B1-4538-A91E-E45AC1594EC1}" presName="spacer" presStyleCnt="0"/>
      <dgm:spPr/>
    </dgm:pt>
    <dgm:pt modelId="{B4953362-CF22-4C9F-A0D5-71D00366EB71}" type="pres">
      <dgm:prSet presAssocID="{F85EDF17-9A5C-4D81-99BD-A3515F36CA0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1C4D7D8-AE7E-4696-83E3-0FDA9A448413}" type="presOf" srcId="{8035E6A7-714A-4994-87D7-AAA9027C5377}" destId="{62BEFC9B-20AB-4508-99B8-99AC8E480BC8}" srcOrd="0" destOrd="0" presId="urn:microsoft.com/office/officeart/2005/8/layout/vList2"/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518E025B-07B3-42A6-BFCE-03602915C125}" type="presOf" srcId="{58BA6FC0-03E6-4629-AA8B-3AFDDBBECB74}" destId="{86CF533B-BEDF-4C4F-BBD9-A5C257CF290C}" srcOrd="0" destOrd="0" presId="urn:microsoft.com/office/officeart/2005/8/layout/vList2"/>
    <dgm:cxn modelId="{082981FC-5404-4F10-94DE-01F9FF66D4B8}" srcId="{76B7405A-2470-493B-A81C-7679F3255987}" destId="{F85EDF17-9A5C-4D81-99BD-A3515F36CA01}" srcOrd="6" destOrd="0" parTransId="{72F99E92-8D45-42FC-8C6A-F22CBEA7709A}" sibTransId="{95A7A695-0C6B-4F61-A173-D040D2F04D62}"/>
    <dgm:cxn modelId="{75D1C344-7C31-4575-9FCE-33AC5CF6AEB2}" type="presOf" srcId="{B4AF1A6C-3433-454C-9116-FEE6D88C9440}" destId="{8EE84C0E-3004-4EA8-B9BE-7707138327B9}" srcOrd="0" destOrd="0" presId="urn:microsoft.com/office/officeart/2005/8/layout/vList2"/>
    <dgm:cxn modelId="{18EED10F-D1B4-48D6-8D47-EDA22227F16E}" srcId="{76B7405A-2470-493B-A81C-7679F3255987}" destId="{398CCEB0-E56C-4283-A8C0-20D2AA52E558}" srcOrd="2" destOrd="0" parTransId="{F30EEA82-49E5-4D7E-91BD-80575758C9EB}" sibTransId="{20A89318-A783-4B6D-B2B2-BEA2D415B47F}"/>
    <dgm:cxn modelId="{C05941FE-0E49-4840-9E21-D634B86009F7}" srcId="{76B7405A-2470-493B-A81C-7679F3255987}" destId="{B4AF1A6C-3433-454C-9116-FEE6D88C9440}" srcOrd="4" destOrd="0" parTransId="{89979193-3C32-45F2-8D11-E2BEBBB4F1A0}" sibTransId="{71D99F9E-566B-4BDF-AA9A-26D2224D709C}"/>
    <dgm:cxn modelId="{D961939F-10C4-4177-B714-F791780F748D}" srcId="{76B7405A-2470-493B-A81C-7679F3255987}" destId="{8035E6A7-714A-4994-87D7-AAA9027C5377}" srcOrd="3" destOrd="0" parTransId="{DFD8A992-CC5F-4717-BD91-826A64CE2FEE}" sibTransId="{F377C2BF-E584-4CE5-A322-0A0A8F6705E6}"/>
    <dgm:cxn modelId="{4EF4721E-EC4F-453A-BE99-C9B153A1ECCA}" srcId="{76B7405A-2470-493B-A81C-7679F3255987}" destId="{16EC58BE-FA8B-47AF-BAD4-24B46BE58225}" srcOrd="1" destOrd="0" parTransId="{95B12E91-5329-4DD9-B47F-58C0B2487AB1}" sibTransId="{5B9187CB-8B33-49FB-B87F-ED2F20664472}"/>
    <dgm:cxn modelId="{90234F79-20D4-45E4-B586-E19021406F43}" type="presOf" srcId="{16EC58BE-FA8B-47AF-BAD4-24B46BE58225}" destId="{9782661D-7267-40F1-930F-7C66C8DF094E}" srcOrd="0" destOrd="0" presId="urn:microsoft.com/office/officeart/2005/8/layout/vList2"/>
    <dgm:cxn modelId="{B4C6F35B-5CF6-440C-85BB-90C3C07311C5}" type="presOf" srcId="{398CCEB0-E56C-4283-A8C0-20D2AA52E558}" destId="{39ECF9EB-9D0F-47E3-9622-5D44167F5F8D}" srcOrd="0" destOrd="0" presId="urn:microsoft.com/office/officeart/2005/8/layout/vList2"/>
    <dgm:cxn modelId="{EE5B034B-948E-4465-8324-416DF632B057}" type="presOf" srcId="{76B7405A-2470-493B-A81C-7679F3255987}" destId="{075DE33D-64EB-4508-BC65-D34EF1A2F209}" srcOrd="0" destOrd="0" presId="urn:microsoft.com/office/officeart/2005/8/layout/vList2"/>
    <dgm:cxn modelId="{E1DE697C-FF92-4F9B-830D-EA8D23A83BD0}" type="presOf" srcId="{FAB79B46-818B-44AF-BE2B-4CF04B0B398C}" destId="{A7B781D2-AA89-4626-8003-590009CCD504}" srcOrd="0" destOrd="0" presId="urn:microsoft.com/office/officeart/2005/8/layout/vList2"/>
    <dgm:cxn modelId="{5AC2B6AC-0E71-4C81-93FE-74DA22942829}" type="presOf" srcId="{F85EDF17-9A5C-4D81-99BD-A3515F36CA01}" destId="{B4953362-CF22-4C9F-A0D5-71D00366EB71}" srcOrd="0" destOrd="0" presId="urn:microsoft.com/office/officeart/2005/8/layout/vList2"/>
    <dgm:cxn modelId="{CF09DF7D-CA88-4B56-8D7C-5B0DA52DE56E}" srcId="{76B7405A-2470-493B-A81C-7679F3255987}" destId="{FAB79B46-818B-44AF-BE2B-4CF04B0B398C}" srcOrd="5" destOrd="0" parTransId="{7B3598D5-1DCF-4EF1-84B7-1F45AF1D6C2F}" sibTransId="{C8E599C5-92B1-4538-A91E-E45AC1594EC1}"/>
    <dgm:cxn modelId="{232FFACA-36C8-4E2F-922E-32D0A844DEAE}" type="presParOf" srcId="{075DE33D-64EB-4508-BC65-D34EF1A2F209}" destId="{86CF533B-BEDF-4C4F-BBD9-A5C257CF290C}" srcOrd="0" destOrd="0" presId="urn:microsoft.com/office/officeart/2005/8/layout/vList2"/>
    <dgm:cxn modelId="{E14F39F6-C76D-4B3A-AC93-934B3D178CB8}" type="presParOf" srcId="{075DE33D-64EB-4508-BC65-D34EF1A2F209}" destId="{29836668-F139-4E4A-835F-F355F77BD105}" srcOrd="1" destOrd="0" presId="urn:microsoft.com/office/officeart/2005/8/layout/vList2"/>
    <dgm:cxn modelId="{9072B7EF-0AEF-442D-BB13-95B0E24C4D3F}" type="presParOf" srcId="{075DE33D-64EB-4508-BC65-D34EF1A2F209}" destId="{9782661D-7267-40F1-930F-7C66C8DF094E}" srcOrd="2" destOrd="0" presId="urn:microsoft.com/office/officeart/2005/8/layout/vList2"/>
    <dgm:cxn modelId="{6EE37043-DC84-4CE7-BC9D-16D14FBCB47F}" type="presParOf" srcId="{075DE33D-64EB-4508-BC65-D34EF1A2F209}" destId="{7485FC89-F5D7-4A23-8BA6-755C31CD6561}" srcOrd="3" destOrd="0" presId="urn:microsoft.com/office/officeart/2005/8/layout/vList2"/>
    <dgm:cxn modelId="{B100E946-3E7E-406B-B664-B9877F12D2B2}" type="presParOf" srcId="{075DE33D-64EB-4508-BC65-D34EF1A2F209}" destId="{39ECF9EB-9D0F-47E3-9622-5D44167F5F8D}" srcOrd="4" destOrd="0" presId="urn:microsoft.com/office/officeart/2005/8/layout/vList2"/>
    <dgm:cxn modelId="{E3964AEF-436C-4A7E-9DA8-37A5763160AC}" type="presParOf" srcId="{075DE33D-64EB-4508-BC65-D34EF1A2F209}" destId="{8856C66A-7D82-4F84-B85F-A0C39245DC6A}" srcOrd="5" destOrd="0" presId="urn:microsoft.com/office/officeart/2005/8/layout/vList2"/>
    <dgm:cxn modelId="{1428217C-8D79-4826-85E1-F5DF8C9658D9}" type="presParOf" srcId="{075DE33D-64EB-4508-BC65-D34EF1A2F209}" destId="{62BEFC9B-20AB-4508-99B8-99AC8E480BC8}" srcOrd="6" destOrd="0" presId="urn:microsoft.com/office/officeart/2005/8/layout/vList2"/>
    <dgm:cxn modelId="{AA86CE7C-9DB1-4E81-AD3A-238352CC81E3}" type="presParOf" srcId="{075DE33D-64EB-4508-BC65-D34EF1A2F209}" destId="{0890CCA5-0A70-40F2-95F8-40C3EA1D7D8B}" srcOrd="7" destOrd="0" presId="urn:microsoft.com/office/officeart/2005/8/layout/vList2"/>
    <dgm:cxn modelId="{21B35DC9-6C60-4B7F-A4F2-FC168DD417C4}" type="presParOf" srcId="{075DE33D-64EB-4508-BC65-D34EF1A2F209}" destId="{8EE84C0E-3004-4EA8-B9BE-7707138327B9}" srcOrd="8" destOrd="0" presId="urn:microsoft.com/office/officeart/2005/8/layout/vList2"/>
    <dgm:cxn modelId="{8AE32F7D-15F9-4D07-BD66-0F89FABFEA76}" type="presParOf" srcId="{075DE33D-64EB-4508-BC65-D34EF1A2F209}" destId="{D12C710A-8C5D-4D1C-A04D-B6AB5ABC720F}" srcOrd="9" destOrd="0" presId="urn:microsoft.com/office/officeart/2005/8/layout/vList2"/>
    <dgm:cxn modelId="{8659A081-609C-4A8A-8698-34438E328BB5}" type="presParOf" srcId="{075DE33D-64EB-4508-BC65-D34EF1A2F209}" destId="{A7B781D2-AA89-4626-8003-590009CCD504}" srcOrd="10" destOrd="0" presId="urn:microsoft.com/office/officeart/2005/8/layout/vList2"/>
    <dgm:cxn modelId="{9B87A429-DB9B-4064-8144-5FB08C8249DB}" type="presParOf" srcId="{075DE33D-64EB-4508-BC65-D34EF1A2F209}" destId="{267275E9-8BE1-4A69-98A4-E942DD618AC5}" srcOrd="11" destOrd="0" presId="urn:microsoft.com/office/officeart/2005/8/layout/vList2"/>
    <dgm:cxn modelId="{76F3EB77-BADA-40C1-8B98-C629AF053F99}" type="presParOf" srcId="{075DE33D-64EB-4508-BC65-D34EF1A2F209}" destId="{B4953362-CF22-4C9F-A0D5-71D00366EB7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7405A-2470-493B-A81C-7679F3255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A6FC0-03E6-4629-AA8B-3AFDDBBECB74}">
      <dgm:prSet/>
      <dgm:spPr/>
      <dgm:t>
        <a:bodyPr/>
        <a:lstStyle/>
        <a:p>
          <a:pPr algn="ctr" rtl="0"/>
          <a:r>
            <a:rPr lang="cs-CZ" dirty="0" smtClean="0"/>
            <a:t>Ahoj při setkávání</a:t>
          </a:r>
        </a:p>
      </dgm:t>
    </dgm:pt>
    <dgm:pt modelId="{693E0793-8913-426B-9BAB-B7F6BA6AA0C1}" type="parTrans" cxnId="{31C7F383-2E2E-4A94-94F7-5B8EE11F9717}">
      <dgm:prSet/>
      <dgm:spPr/>
      <dgm:t>
        <a:bodyPr/>
        <a:lstStyle/>
        <a:p>
          <a:endParaRPr lang="cs-CZ"/>
        </a:p>
      </dgm:t>
    </dgm:pt>
    <dgm:pt modelId="{B5E509CB-EB29-40F4-A75A-6F719067B494}" type="sibTrans" cxnId="{31C7F383-2E2E-4A94-94F7-5B8EE11F9717}">
      <dgm:prSet/>
      <dgm:spPr/>
      <dgm:t>
        <a:bodyPr/>
        <a:lstStyle/>
        <a:p>
          <a:endParaRPr lang="cs-CZ"/>
        </a:p>
      </dgm:t>
    </dgm:pt>
    <dgm:pt modelId="{16EC58BE-FA8B-47AF-BAD4-24B46BE58225}">
      <dgm:prSet/>
      <dgm:spPr/>
      <dgm:t>
        <a:bodyPr/>
        <a:lstStyle/>
        <a:p>
          <a:pPr algn="ctr" rtl="0"/>
          <a:r>
            <a:rPr lang="cs-CZ" dirty="0" smtClean="0"/>
            <a:t>Dobrý večer</a:t>
          </a:r>
          <a:endParaRPr lang="cs-CZ" dirty="0"/>
        </a:p>
      </dgm:t>
    </dgm:pt>
    <dgm:pt modelId="{95B12E91-5329-4DD9-B47F-58C0B2487AB1}" type="parTrans" cxnId="{4EF4721E-EC4F-453A-BE99-C9B153A1ECCA}">
      <dgm:prSet/>
      <dgm:spPr/>
      <dgm:t>
        <a:bodyPr/>
        <a:lstStyle/>
        <a:p>
          <a:endParaRPr lang="cs-CZ"/>
        </a:p>
      </dgm:t>
    </dgm:pt>
    <dgm:pt modelId="{5B9187CB-8B33-49FB-B87F-ED2F20664472}" type="sibTrans" cxnId="{4EF4721E-EC4F-453A-BE99-C9B153A1ECCA}">
      <dgm:prSet/>
      <dgm:spPr/>
      <dgm:t>
        <a:bodyPr/>
        <a:lstStyle/>
        <a:p>
          <a:endParaRPr lang="cs-CZ"/>
        </a:p>
      </dgm:t>
    </dgm:pt>
    <dgm:pt modelId="{398CCEB0-E56C-4283-A8C0-20D2AA52E558}">
      <dgm:prSet/>
      <dgm:spPr/>
      <dgm:t>
        <a:bodyPr/>
        <a:lstStyle/>
        <a:p>
          <a:pPr algn="ctr" rtl="0"/>
          <a:r>
            <a:rPr lang="cs-CZ" dirty="0" smtClean="0"/>
            <a:t>Ahoj při loučení</a:t>
          </a:r>
          <a:endParaRPr lang="cs-CZ" dirty="0"/>
        </a:p>
      </dgm:t>
    </dgm:pt>
    <dgm:pt modelId="{F30EEA82-49E5-4D7E-91BD-80575758C9EB}" type="parTrans" cxnId="{18EED10F-D1B4-48D6-8D47-EDA22227F16E}">
      <dgm:prSet/>
      <dgm:spPr/>
      <dgm:t>
        <a:bodyPr/>
        <a:lstStyle/>
        <a:p>
          <a:endParaRPr lang="cs-CZ"/>
        </a:p>
      </dgm:t>
    </dgm:pt>
    <dgm:pt modelId="{20A89318-A783-4B6D-B2B2-BEA2D415B47F}" type="sibTrans" cxnId="{18EED10F-D1B4-48D6-8D47-EDA22227F16E}">
      <dgm:prSet/>
      <dgm:spPr/>
      <dgm:t>
        <a:bodyPr/>
        <a:lstStyle/>
        <a:p>
          <a:endParaRPr lang="cs-CZ"/>
        </a:p>
      </dgm:t>
    </dgm:pt>
    <dgm:pt modelId="{8035E6A7-714A-4994-87D7-AAA9027C5377}">
      <dgm:prSet/>
      <dgm:spPr/>
      <dgm:t>
        <a:bodyPr/>
        <a:lstStyle/>
        <a:p>
          <a:pPr algn="ctr" rtl="0"/>
          <a:r>
            <a:rPr lang="cs-CZ" dirty="0" smtClean="0"/>
            <a:t>Na shledanou</a:t>
          </a:r>
          <a:endParaRPr lang="cs-CZ" dirty="0"/>
        </a:p>
      </dgm:t>
    </dgm:pt>
    <dgm:pt modelId="{DFD8A992-CC5F-4717-BD91-826A64CE2FEE}" type="parTrans" cxnId="{D961939F-10C4-4177-B714-F791780F748D}">
      <dgm:prSet/>
      <dgm:spPr/>
      <dgm:t>
        <a:bodyPr/>
        <a:lstStyle/>
        <a:p>
          <a:endParaRPr lang="cs-CZ"/>
        </a:p>
      </dgm:t>
    </dgm:pt>
    <dgm:pt modelId="{F377C2BF-E584-4CE5-A322-0A0A8F6705E6}" type="sibTrans" cxnId="{D961939F-10C4-4177-B714-F791780F748D}">
      <dgm:prSet/>
      <dgm:spPr/>
      <dgm:t>
        <a:bodyPr/>
        <a:lstStyle/>
        <a:p>
          <a:endParaRPr lang="cs-CZ"/>
        </a:p>
      </dgm:t>
    </dgm:pt>
    <dgm:pt modelId="{B4AF1A6C-3433-454C-9116-FEE6D88C9440}">
      <dgm:prSet/>
      <dgm:spPr/>
      <dgm:t>
        <a:bodyPr/>
        <a:lstStyle/>
        <a:p>
          <a:pPr algn="ctr" rtl="0"/>
          <a:r>
            <a:rPr lang="cs-CZ" dirty="0" smtClean="0"/>
            <a:t>Dobré ráno</a:t>
          </a:r>
          <a:endParaRPr lang="cs-CZ" dirty="0"/>
        </a:p>
      </dgm:t>
    </dgm:pt>
    <dgm:pt modelId="{89979193-3C32-45F2-8D11-E2BEBBB4F1A0}" type="parTrans" cxnId="{C05941FE-0E49-4840-9E21-D634B86009F7}">
      <dgm:prSet/>
      <dgm:spPr/>
      <dgm:t>
        <a:bodyPr/>
        <a:lstStyle/>
        <a:p>
          <a:endParaRPr lang="cs-CZ"/>
        </a:p>
      </dgm:t>
    </dgm:pt>
    <dgm:pt modelId="{71D99F9E-566B-4BDF-AA9A-26D2224D709C}" type="sibTrans" cxnId="{C05941FE-0E49-4840-9E21-D634B86009F7}">
      <dgm:prSet/>
      <dgm:spPr/>
      <dgm:t>
        <a:bodyPr/>
        <a:lstStyle/>
        <a:p>
          <a:endParaRPr lang="cs-CZ"/>
        </a:p>
      </dgm:t>
    </dgm:pt>
    <dgm:pt modelId="{FAB79B46-818B-44AF-BE2B-4CF04B0B398C}">
      <dgm:prSet/>
      <dgm:spPr/>
      <dgm:t>
        <a:bodyPr/>
        <a:lstStyle/>
        <a:p>
          <a:pPr algn="ctr" rtl="0"/>
          <a:r>
            <a:rPr lang="cs-CZ" dirty="0" smtClean="0"/>
            <a:t>Dobrý den</a:t>
          </a:r>
          <a:endParaRPr lang="cs-CZ" dirty="0"/>
        </a:p>
      </dgm:t>
    </dgm:pt>
    <dgm:pt modelId="{7B3598D5-1DCF-4EF1-84B7-1F45AF1D6C2F}" type="parTrans" cxnId="{CF09DF7D-CA88-4B56-8D7C-5B0DA52DE56E}">
      <dgm:prSet/>
      <dgm:spPr/>
      <dgm:t>
        <a:bodyPr/>
        <a:lstStyle/>
        <a:p>
          <a:endParaRPr lang="cs-CZ"/>
        </a:p>
      </dgm:t>
    </dgm:pt>
    <dgm:pt modelId="{C8E599C5-92B1-4538-A91E-E45AC1594EC1}" type="sibTrans" cxnId="{CF09DF7D-CA88-4B56-8D7C-5B0DA52DE56E}">
      <dgm:prSet/>
      <dgm:spPr/>
      <dgm:t>
        <a:bodyPr/>
        <a:lstStyle/>
        <a:p>
          <a:endParaRPr lang="cs-CZ"/>
        </a:p>
      </dgm:t>
    </dgm:pt>
    <dgm:pt modelId="{4660C243-CC79-4C5E-A2AC-151EC1D01102}">
      <dgm:prSet/>
      <dgm:spPr/>
      <dgm:t>
        <a:bodyPr/>
        <a:lstStyle/>
        <a:p>
          <a:pPr algn="ctr" rtl="0"/>
          <a:r>
            <a:rPr lang="cs-CZ" dirty="0" smtClean="0"/>
            <a:t>Dobrou noc</a:t>
          </a:r>
        </a:p>
      </dgm:t>
    </dgm:pt>
    <dgm:pt modelId="{1C341497-5065-496C-877D-CEA804BB2F4B}" type="parTrans" cxnId="{91C3CF0A-6545-4D6D-9E5A-9A9DC3A006FE}">
      <dgm:prSet/>
      <dgm:spPr/>
      <dgm:t>
        <a:bodyPr/>
        <a:lstStyle/>
        <a:p>
          <a:endParaRPr lang="cs-CZ"/>
        </a:p>
      </dgm:t>
    </dgm:pt>
    <dgm:pt modelId="{B6F501B6-01DA-49D4-8DB8-3F7045DC0EDC}" type="sibTrans" cxnId="{91C3CF0A-6545-4D6D-9E5A-9A9DC3A006FE}">
      <dgm:prSet/>
      <dgm:spPr/>
      <dgm:t>
        <a:bodyPr/>
        <a:lstStyle/>
        <a:p>
          <a:endParaRPr lang="cs-CZ"/>
        </a:p>
      </dgm:t>
    </dgm:pt>
    <dgm:pt modelId="{075DE33D-64EB-4508-BC65-D34EF1A2F209}" type="pres">
      <dgm:prSet presAssocID="{76B7405A-2470-493B-A81C-7679F3255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CF533B-BEDF-4C4F-BBD9-A5C257CF290C}" type="pres">
      <dgm:prSet presAssocID="{58BA6FC0-03E6-4629-AA8B-3AFDDBBECB74}" presName="parentText" presStyleLbl="node1" presStyleIdx="0" presStyleCnt="7" custLinFactNeighborX="7358" custLinFactNeighborY="-2989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36668-F139-4E4A-835F-F355F77BD105}" type="pres">
      <dgm:prSet presAssocID="{B5E509CB-EB29-40F4-A75A-6F719067B494}" presName="spacer" presStyleCnt="0"/>
      <dgm:spPr/>
    </dgm:pt>
    <dgm:pt modelId="{E71DA641-4DC7-4789-BD62-B399994AB9DA}" type="pres">
      <dgm:prSet presAssocID="{4660C243-CC79-4C5E-A2AC-151EC1D0110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C48A5F-6D65-4291-9213-7137E95DDA66}" type="pres">
      <dgm:prSet presAssocID="{B6F501B6-01DA-49D4-8DB8-3F7045DC0EDC}" presName="spacer" presStyleCnt="0"/>
      <dgm:spPr/>
    </dgm:pt>
    <dgm:pt modelId="{9782661D-7267-40F1-930F-7C66C8DF094E}" type="pres">
      <dgm:prSet presAssocID="{16EC58BE-FA8B-47AF-BAD4-24B46BE5822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85FC89-F5D7-4A23-8BA6-755C31CD6561}" type="pres">
      <dgm:prSet presAssocID="{5B9187CB-8B33-49FB-B87F-ED2F20664472}" presName="spacer" presStyleCnt="0"/>
      <dgm:spPr/>
    </dgm:pt>
    <dgm:pt modelId="{39ECF9EB-9D0F-47E3-9622-5D44167F5F8D}" type="pres">
      <dgm:prSet presAssocID="{398CCEB0-E56C-4283-A8C0-20D2AA52E55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56C66A-7D82-4F84-B85F-A0C39245DC6A}" type="pres">
      <dgm:prSet presAssocID="{20A89318-A783-4B6D-B2B2-BEA2D415B47F}" presName="spacer" presStyleCnt="0"/>
      <dgm:spPr/>
    </dgm:pt>
    <dgm:pt modelId="{62BEFC9B-20AB-4508-99B8-99AC8E480BC8}" type="pres">
      <dgm:prSet presAssocID="{8035E6A7-714A-4994-87D7-AAA9027C537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0CCA5-0A70-40F2-95F8-40C3EA1D7D8B}" type="pres">
      <dgm:prSet presAssocID="{F377C2BF-E584-4CE5-A322-0A0A8F6705E6}" presName="spacer" presStyleCnt="0"/>
      <dgm:spPr/>
    </dgm:pt>
    <dgm:pt modelId="{8EE84C0E-3004-4EA8-B9BE-7707138327B9}" type="pres">
      <dgm:prSet presAssocID="{B4AF1A6C-3433-454C-9116-FEE6D88C944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710A-8C5D-4D1C-A04D-B6AB5ABC720F}" type="pres">
      <dgm:prSet presAssocID="{71D99F9E-566B-4BDF-AA9A-26D2224D709C}" presName="spacer" presStyleCnt="0"/>
      <dgm:spPr/>
    </dgm:pt>
    <dgm:pt modelId="{A7B781D2-AA89-4626-8003-590009CCD504}" type="pres">
      <dgm:prSet presAssocID="{FAB79B46-818B-44AF-BE2B-4CF04B0B398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1C7F383-2E2E-4A94-94F7-5B8EE11F9717}" srcId="{76B7405A-2470-493B-A81C-7679F3255987}" destId="{58BA6FC0-03E6-4629-AA8B-3AFDDBBECB74}" srcOrd="0" destOrd="0" parTransId="{693E0793-8913-426B-9BAB-B7F6BA6AA0C1}" sibTransId="{B5E509CB-EB29-40F4-A75A-6F719067B494}"/>
    <dgm:cxn modelId="{18EED10F-D1B4-48D6-8D47-EDA22227F16E}" srcId="{76B7405A-2470-493B-A81C-7679F3255987}" destId="{398CCEB0-E56C-4283-A8C0-20D2AA52E558}" srcOrd="3" destOrd="0" parTransId="{F30EEA82-49E5-4D7E-91BD-80575758C9EB}" sibTransId="{20A89318-A783-4B6D-B2B2-BEA2D415B47F}"/>
    <dgm:cxn modelId="{893745A7-DDB1-4EB2-B80A-E624247BCCB4}" type="presOf" srcId="{8035E6A7-714A-4994-87D7-AAA9027C5377}" destId="{62BEFC9B-20AB-4508-99B8-99AC8E480BC8}" srcOrd="0" destOrd="0" presId="urn:microsoft.com/office/officeart/2005/8/layout/vList2"/>
    <dgm:cxn modelId="{FC80B16C-69BE-4912-8CC5-B2902C72A2FF}" type="presOf" srcId="{16EC58BE-FA8B-47AF-BAD4-24B46BE58225}" destId="{9782661D-7267-40F1-930F-7C66C8DF094E}" srcOrd="0" destOrd="0" presId="urn:microsoft.com/office/officeart/2005/8/layout/vList2"/>
    <dgm:cxn modelId="{684239DF-DCE2-4910-9D26-B614009724A5}" type="presOf" srcId="{58BA6FC0-03E6-4629-AA8B-3AFDDBBECB74}" destId="{86CF533B-BEDF-4C4F-BBD9-A5C257CF290C}" srcOrd="0" destOrd="0" presId="urn:microsoft.com/office/officeart/2005/8/layout/vList2"/>
    <dgm:cxn modelId="{C05941FE-0E49-4840-9E21-D634B86009F7}" srcId="{76B7405A-2470-493B-A81C-7679F3255987}" destId="{B4AF1A6C-3433-454C-9116-FEE6D88C9440}" srcOrd="5" destOrd="0" parTransId="{89979193-3C32-45F2-8D11-E2BEBBB4F1A0}" sibTransId="{71D99F9E-566B-4BDF-AA9A-26D2224D709C}"/>
    <dgm:cxn modelId="{C78B6A41-87CF-4212-9E5B-846F54C6E815}" type="presOf" srcId="{FAB79B46-818B-44AF-BE2B-4CF04B0B398C}" destId="{A7B781D2-AA89-4626-8003-590009CCD504}" srcOrd="0" destOrd="0" presId="urn:microsoft.com/office/officeart/2005/8/layout/vList2"/>
    <dgm:cxn modelId="{D961939F-10C4-4177-B714-F791780F748D}" srcId="{76B7405A-2470-493B-A81C-7679F3255987}" destId="{8035E6A7-714A-4994-87D7-AAA9027C5377}" srcOrd="4" destOrd="0" parTransId="{DFD8A992-CC5F-4717-BD91-826A64CE2FEE}" sibTransId="{F377C2BF-E584-4CE5-A322-0A0A8F6705E6}"/>
    <dgm:cxn modelId="{4EF4721E-EC4F-453A-BE99-C9B153A1ECCA}" srcId="{76B7405A-2470-493B-A81C-7679F3255987}" destId="{16EC58BE-FA8B-47AF-BAD4-24B46BE58225}" srcOrd="2" destOrd="0" parTransId="{95B12E91-5329-4DD9-B47F-58C0B2487AB1}" sibTransId="{5B9187CB-8B33-49FB-B87F-ED2F20664472}"/>
    <dgm:cxn modelId="{8EE753BE-94A5-448C-8C3C-193C8335B3DE}" type="presOf" srcId="{B4AF1A6C-3433-454C-9116-FEE6D88C9440}" destId="{8EE84C0E-3004-4EA8-B9BE-7707138327B9}" srcOrd="0" destOrd="0" presId="urn:microsoft.com/office/officeart/2005/8/layout/vList2"/>
    <dgm:cxn modelId="{F9D67036-A074-45C9-B06D-DEAF892D01E4}" type="presOf" srcId="{4660C243-CC79-4C5E-A2AC-151EC1D01102}" destId="{E71DA641-4DC7-4789-BD62-B399994AB9DA}" srcOrd="0" destOrd="0" presId="urn:microsoft.com/office/officeart/2005/8/layout/vList2"/>
    <dgm:cxn modelId="{91C3CF0A-6545-4D6D-9E5A-9A9DC3A006FE}" srcId="{76B7405A-2470-493B-A81C-7679F3255987}" destId="{4660C243-CC79-4C5E-A2AC-151EC1D01102}" srcOrd="1" destOrd="0" parTransId="{1C341497-5065-496C-877D-CEA804BB2F4B}" sibTransId="{B6F501B6-01DA-49D4-8DB8-3F7045DC0EDC}"/>
    <dgm:cxn modelId="{B4ABFF60-BBA2-48FB-8D40-F85385311E06}" type="presOf" srcId="{398CCEB0-E56C-4283-A8C0-20D2AA52E558}" destId="{39ECF9EB-9D0F-47E3-9622-5D44167F5F8D}" srcOrd="0" destOrd="0" presId="urn:microsoft.com/office/officeart/2005/8/layout/vList2"/>
    <dgm:cxn modelId="{CF09DF7D-CA88-4B56-8D7C-5B0DA52DE56E}" srcId="{76B7405A-2470-493B-A81C-7679F3255987}" destId="{FAB79B46-818B-44AF-BE2B-4CF04B0B398C}" srcOrd="6" destOrd="0" parTransId="{7B3598D5-1DCF-4EF1-84B7-1F45AF1D6C2F}" sibTransId="{C8E599C5-92B1-4538-A91E-E45AC1594EC1}"/>
    <dgm:cxn modelId="{DA6FA984-8E6F-4CC7-8A6A-86FEA3964D7F}" type="presOf" srcId="{76B7405A-2470-493B-A81C-7679F3255987}" destId="{075DE33D-64EB-4508-BC65-D34EF1A2F209}" srcOrd="0" destOrd="0" presId="urn:microsoft.com/office/officeart/2005/8/layout/vList2"/>
    <dgm:cxn modelId="{C22EAAF1-BCD6-4598-80F9-0860F5DC4497}" type="presParOf" srcId="{075DE33D-64EB-4508-BC65-D34EF1A2F209}" destId="{86CF533B-BEDF-4C4F-BBD9-A5C257CF290C}" srcOrd="0" destOrd="0" presId="urn:microsoft.com/office/officeart/2005/8/layout/vList2"/>
    <dgm:cxn modelId="{38148600-DD39-4950-BBD6-AF792DBDE7E3}" type="presParOf" srcId="{075DE33D-64EB-4508-BC65-D34EF1A2F209}" destId="{29836668-F139-4E4A-835F-F355F77BD105}" srcOrd="1" destOrd="0" presId="urn:microsoft.com/office/officeart/2005/8/layout/vList2"/>
    <dgm:cxn modelId="{2FD8A18C-0B7D-4429-BB61-FD6C2394142C}" type="presParOf" srcId="{075DE33D-64EB-4508-BC65-D34EF1A2F209}" destId="{E71DA641-4DC7-4789-BD62-B399994AB9DA}" srcOrd="2" destOrd="0" presId="urn:microsoft.com/office/officeart/2005/8/layout/vList2"/>
    <dgm:cxn modelId="{CE55A18E-3356-4515-A770-D3F6E2264355}" type="presParOf" srcId="{075DE33D-64EB-4508-BC65-D34EF1A2F209}" destId="{BFC48A5F-6D65-4291-9213-7137E95DDA66}" srcOrd="3" destOrd="0" presId="urn:microsoft.com/office/officeart/2005/8/layout/vList2"/>
    <dgm:cxn modelId="{EE726DCA-0EB9-408E-ACA9-4F9CC4FE46BD}" type="presParOf" srcId="{075DE33D-64EB-4508-BC65-D34EF1A2F209}" destId="{9782661D-7267-40F1-930F-7C66C8DF094E}" srcOrd="4" destOrd="0" presId="urn:microsoft.com/office/officeart/2005/8/layout/vList2"/>
    <dgm:cxn modelId="{B188157D-1DE7-467B-A7FB-7DDAD401DFF6}" type="presParOf" srcId="{075DE33D-64EB-4508-BC65-D34EF1A2F209}" destId="{7485FC89-F5D7-4A23-8BA6-755C31CD6561}" srcOrd="5" destOrd="0" presId="urn:microsoft.com/office/officeart/2005/8/layout/vList2"/>
    <dgm:cxn modelId="{EA80270F-E307-4208-8BC5-B51B4432B513}" type="presParOf" srcId="{075DE33D-64EB-4508-BC65-D34EF1A2F209}" destId="{39ECF9EB-9D0F-47E3-9622-5D44167F5F8D}" srcOrd="6" destOrd="0" presId="urn:microsoft.com/office/officeart/2005/8/layout/vList2"/>
    <dgm:cxn modelId="{C0A36B7D-EB84-4894-B7F0-673F007A4B02}" type="presParOf" srcId="{075DE33D-64EB-4508-BC65-D34EF1A2F209}" destId="{8856C66A-7D82-4F84-B85F-A0C39245DC6A}" srcOrd="7" destOrd="0" presId="urn:microsoft.com/office/officeart/2005/8/layout/vList2"/>
    <dgm:cxn modelId="{B0D60681-FCEE-4244-B24F-5C368D767D57}" type="presParOf" srcId="{075DE33D-64EB-4508-BC65-D34EF1A2F209}" destId="{62BEFC9B-20AB-4508-99B8-99AC8E480BC8}" srcOrd="8" destOrd="0" presId="urn:microsoft.com/office/officeart/2005/8/layout/vList2"/>
    <dgm:cxn modelId="{B567B042-178F-4B00-B9D8-30120AEBC7CD}" type="presParOf" srcId="{075DE33D-64EB-4508-BC65-D34EF1A2F209}" destId="{0890CCA5-0A70-40F2-95F8-40C3EA1D7D8B}" srcOrd="9" destOrd="0" presId="urn:microsoft.com/office/officeart/2005/8/layout/vList2"/>
    <dgm:cxn modelId="{84C95A1B-5715-4E0A-BBC0-6A760CEBA88C}" type="presParOf" srcId="{075DE33D-64EB-4508-BC65-D34EF1A2F209}" destId="{8EE84C0E-3004-4EA8-B9BE-7707138327B9}" srcOrd="10" destOrd="0" presId="urn:microsoft.com/office/officeart/2005/8/layout/vList2"/>
    <dgm:cxn modelId="{C84CC6BC-2BAA-4EE2-8E11-1FD31BBF2E43}" type="presParOf" srcId="{075DE33D-64EB-4508-BC65-D34EF1A2F209}" destId="{D12C710A-8C5D-4D1C-A04D-B6AB5ABC720F}" srcOrd="11" destOrd="0" presId="urn:microsoft.com/office/officeart/2005/8/layout/vList2"/>
    <dgm:cxn modelId="{235BA15B-FAFB-4F29-8567-5A457D458A63}" type="presParOf" srcId="{075DE33D-64EB-4508-BC65-D34EF1A2F209}" destId="{A7B781D2-AA89-4626-8003-590009CCD5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110721"/>
          <a:ext cx="3473503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Guten</a:t>
          </a:r>
          <a:r>
            <a:rPr lang="cs-CZ" sz="2600" kern="1200" dirty="0" smtClean="0"/>
            <a:t> </a:t>
          </a:r>
          <a:r>
            <a:rPr lang="cs-CZ" sz="2600" kern="1200" dirty="0" err="1" smtClean="0"/>
            <a:t>Morgen</a:t>
          </a:r>
          <a:endParaRPr lang="cs-CZ" sz="2600" kern="1200" dirty="0"/>
        </a:p>
      </dsp:txBody>
      <dsp:txXfrm>
        <a:off x="30442" y="141163"/>
        <a:ext cx="3412619" cy="562726"/>
      </dsp:txXfrm>
    </dsp:sp>
    <dsp:sp modelId="{9782661D-7267-40F1-930F-7C66C8DF094E}">
      <dsp:nvSpPr>
        <dsp:cNvPr id="0" name=""/>
        <dsp:cNvSpPr/>
      </dsp:nvSpPr>
      <dsp:spPr>
        <a:xfrm>
          <a:off x="0" y="775491"/>
          <a:ext cx="3473503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Hallo</a:t>
          </a:r>
          <a:endParaRPr lang="cs-CZ" sz="2600" kern="1200" dirty="0"/>
        </a:p>
      </dsp:txBody>
      <dsp:txXfrm>
        <a:off x="30442" y="805933"/>
        <a:ext cx="3412619" cy="562726"/>
      </dsp:txXfrm>
    </dsp:sp>
    <dsp:sp modelId="{39ECF9EB-9D0F-47E3-9622-5D44167F5F8D}">
      <dsp:nvSpPr>
        <dsp:cNvPr id="0" name=""/>
        <dsp:cNvSpPr/>
      </dsp:nvSpPr>
      <dsp:spPr>
        <a:xfrm>
          <a:off x="0" y="1473981"/>
          <a:ext cx="3473503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Guten</a:t>
          </a:r>
          <a:r>
            <a:rPr lang="cs-CZ" sz="2600" kern="1200" dirty="0" smtClean="0"/>
            <a:t> </a:t>
          </a:r>
          <a:r>
            <a:rPr lang="cs-CZ" sz="2600" kern="1200" dirty="0" err="1" smtClean="0"/>
            <a:t>Abend</a:t>
          </a:r>
          <a:endParaRPr lang="cs-CZ" sz="2600" kern="1200" dirty="0"/>
        </a:p>
      </dsp:txBody>
      <dsp:txXfrm>
        <a:off x="30442" y="1504423"/>
        <a:ext cx="3412619" cy="562726"/>
      </dsp:txXfrm>
    </dsp:sp>
    <dsp:sp modelId="{62BEFC9B-20AB-4508-99B8-99AC8E480BC8}">
      <dsp:nvSpPr>
        <dsp:cNvPr id="0" name=""/>
        <dsp:cNvSpPr/>
      </dsp:nvSpPr>
      <dsp:spPr>
        <a:xfrm>
          <a:off x="0" y="2172471"/>
          <a:ext cx="3473503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Guten</a:t>
          </a:r>
          <a:r>
            <a:rPr lang="cs-CZ" sz="2600" kern="1200" dirty="0" smtClean="0"/>
            <a:t> </a:t>
          </a:r>
          <a:r>
            <a:rPr lang="cs-CZ" sz="2600" kern="1200" dirty="0" err="1" smtClean="0"/>
            <a:t>Tag</a:t>
          </a:r>
          <a:endParaRPr lang="cs-CZ" sz="2600" kern="1200" dirty="0"/>
        </a:p>
      </dsp:txBody>
      <dsp:txXfrm>
        <a:off x="30442" y="2202913"/>
        <a:ext cx="3412619" cy="562726"/>
      </dsp:txXfrm>
    </dsp:sp>
    <dsp:sp modelId="{8EE84C0E-3004-4EA8-B9BE-7707138327B9}">
      <dsp:nvSpPr>
        <dsp:cNvPr id="0" name=""/>
        <dsp:cNvSpPr/>
      </dsp:nvSpPr>
      <dsp:spPr>
        <a:xfrm>
          <a:off x="0" y="2870961"/>
          <a:ext cx="3473503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Gute </a:t>
          </a:r>
          <a:r>
            <a:rPr lang="cs-CZ" sz="2600" kern="1200" dirty="0" err="1" smtClean="0"/>
            <a:t>Nacht</a:t>
          </a:r>
          <a:endParaRPr lang="cs-CZ" sz="2600" kern="1200" dirty="0"/>
        </a:p>
      </dsp:txBody>
      <dsp:txXfrm>
        <a:off x="30442" y="2901403"/>
        <a:ext cx="3412619" cy="562726"/>
      </dsp:txXfrm>
    </dsp:sp>
    <dsp:sp modelId="{A7B781D2-AA89-4626-8003-590009CCD504}">
      <dsp:nvSpPr>
        <dsp:cNvPr id="0" name=""/>
        <dsp:cNvSpPr/>
      </dsp:nvSpPr>
      <dsp:spPr>
        <a:xfrm>
          <a:off x="0" y="3569451"/>
          <a:ext cx="3473503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Tschüs</a:t>
          </a:r>
          <a:endParaRPr lang="cs-CZ" sz="2600" kern="1200" dirty="0"/>
        </a:p>
      </dsp:txBody>
      <dsp:txXfrm>
        <a:off x="30442" y="3599893"/>
        <a:ext cx="3412619" cy="562726"/>
      </dsp:txXfrm>
    </dsp:sp>
    <dsp:sp modelId="{B4953362-CF22-4C9F-A0D5-71D00366EB71}">
      <dsp:nvSpPr>
        <dsp:cNvPr id="0" name=""/>
        <dsp:cNvSpPr/>
      </dsp:nvSpPr>
      <dsp:spPr>
        <a:xfrm>
          <a:off x="0" y="4267941"/>
          <a:ext cx="3473503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Auf</a:t>
          </a:r>
          <a:r>
            <a:rPr lang="cs-CZ" sz="2600" kern="1200" dirty="0" smtClean="0"/>
            <a:t> </a:t>
          </a:r>
          <a:r>
            <a:rPr lang="cs-CZ" sz="2600" kern="1200" dirty="0" err="1" smtClean="0"/>
            <a:t>Wiedersehen</a:t>
          </a:r>
          <a:endParaRPr lang="cs-CZ" sz="2600" kern="1200" dirty="0"/>
        </a:p>
      </dsp:txBody>
      <dsp:txXfrm>
        <a:off x="30442" y="4298383"/>
        <a:ext cx="3412619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533B-BEDF-4C4F-BBD9-A5C257CF290C}">
      <dsp:nvSpPr>
        <dsp:cNvPr id="0" name=""/>
        <dsp:cNvSpPr/>
      </dsp:nvSpPr>
      <dsp:spPr>
        <a:xfrm>
          <a:off x="0" y="0"/>
          <a:ext cx="338437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Ahoj při setkávání</a:t>
          </a:r>
        </a:p>
      </dsp:txBody>
      <dsp:txXfrm>
        <a:off x="31613" y="31613"/>
        <a:ext cx="3321150" cy="584369"/>
      </dsp:txXfrm>
    </dsp:sp>
    <dsp:sp modelId="{E71DA641-4DC7-4789-BD62-B399994AB9DA}">
      <dsp:nvSpPr>
        <dsp:cNvPr id="0" name=""/>
        <dsp:cNvSpPr/>
      </dsp:nvSpPr>
      <dsp:spPr>
        <a:xfrm>
          <a:off x="0" y="745772"/>
          <a:ext cx="338437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Dobrou noc</a:t>
          </a:r>
        </a:p>
      </dsp:txBody>
      <dsp:txXfrm>
        <a:off x="31613" y="777385"/>
        <a:ext cx="3321150" cy="584369"/>
      </dsp:txXfrm>
    </dsp:sp>
    <dsp:sp modelId="{9782661D-7267-40F1-930F-7C66C8DF094E}">
      <dsp:nvSpPr>
        <dsp:cNvPr id="0" name=""/>
        <dsp:cNvSpPr/>
      </dsp:nvSpPr>
      <dsp:spPr>
        <a:xfrm>
          <a:off x="0" y="1471127"/>
          <a:ext cx="338437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Dobrý večer</a:t>
          </a:r>
          <a:endParaRPr lang="cs-CZ" sz="2700" kern="1200" dirty="0"/>
        </a:p>
      </dsp:txBody>
      <dsp:txXfrm>
        <a:off x="31613" y="1502740"/>
        <a:ext cx="3321150" cy="584369"/>
      </dsp:txXfrm>
    </dsp:sp>
    <dsp:sp modelId="{39ECF9EB-9D0F-47E3-9622-5D44167F5F8D}">
      <dsp:nvSpPr>
        <dsp:cNvPr id="0" name=""/>
        <dsp:cNvSpPr/>
      </dsp:nvSpPr>
      <dsp:spPr>
        <a:xfrm>
          <a:off x="0" y="2196482"/>
          <a:ext cx="338437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Ahoj při loučení</a:t>
          </a:r>
          <a:endParaRPr lang="cs-CZ" sz="2700" kern="1200" dirty="0"/>
        </a:p>
      </dsp:txBody>
      <dsp:txXfrm>
        <a:off x="31613" y="2228095"/>
        <a:ext cx="3321150" cy="584369"/>
      </dsp:txXfrm>
    </dsp:sp>
    <dsp:sp modelId="{62BEFC9B-20AB-4508-99B8-99AC8E480BC8}">
      <dsp:nvSpPr>
        <dsp:cNvPr id="0" name=""/>
        <dsp:cNvSpPr/>
      </dsp:nvSpPr>
      <dsp:spPr>
        <a:xfrm>
          <a:off x="0" y="2921837"/>
          <a:ext cx="338437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Na shledanou</a:t>
          </a:r>
          <a:endParaRPr lang="cs-CZ" sz="2700" kern="1200" dirty="0"/>
        </a:p>
      </dsp:txBody>
      <dsp:txXfrm>
        <a:off x="31613" y="2953450"/>
        <a:ext cx="3321150" cy="584369"/>
      </dsp:txXfrm>
    </dsp:sp>
    <dsp:sp modelId="{8EE84C0E-3004-4EA8-B9BE-7707138327B9}">
      <dsp:nvSpPr>
        <dsp:cNvPr id="0" name=""/>
        <dsp:cNvSpPr/>
      </dsp:nvSpPr>
      <dsp:spPr>
        <a:xfrm>
          <a:off x="0" y="3647192"/>
          <a:ext cx="338437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Dobré ráno</a:t>
          </a:r>
          <a:endParaRPr lang="cs-CZ" sz="2700" kern="1200" dirty="0"/>
        </a:p>
      </dsp:txBody>
      <dsp:txXfrm>
        <a:off x="31613" y="3678805"/>
        <a:ext cx="3321150" cy="584369"/>
      </dsp:txXfrm>
    </dsp:sp>
    <dsp:sp modelId="{A7B781D2-AA89-4626-8003-590009CCD504}">
      <dsp:nvSpPr>
        <dsp:cNvPr id="0" name=""/>
        <dsp:cNvSpPr/>
      </dsp:nvSpPr>
      <dsp:spPr>
        <a:xfrm>
          <a:off x="0" y="4372547"/>
          <a:ext cx="338437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Dobrý den</a:t>
          </a:r>
          <a:endParaRPr lang="cs-CZ" sz="2700" kern="1200" dirty="0"/>
        </a:p>
      </dsp:txBody>
      <dsp:txXfrm>
        <a:off x="31613" y="4404160"/>
        <a:ext cx="3321150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6EA4D-714F-40B4-B7DD-328AA0F4F36E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B8FB-7C47-469C-ABC7-CB28B560C1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9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B8FB-7C47-469C-ABC7-CB28B560C11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83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B8FB-7C47-469C-ABC7-CB28B560C11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61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B8FB-7C47-469C-ABC7-CB28B560C11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61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7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7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2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0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12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07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0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2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6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3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E88C-CAB4-488B-9BA7-735E51CC490D}" type="datetimeFigureOut">
              <a:rPr lang="cs-CZ" smtClean="0"/>
              <a:pPr/>
              <a:t>11.1.2014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B59F-C802-4250-B2B5-17DCABCB2E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5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11560" y="1093879"/>
            <a:ext cx="4536504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Auf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Wiedersehen</a:t>
            </a: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na shledanou</a:t>
            </a: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1115616" y="2780928"/>
            <a:ext cx="7174628" cy="30963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Tento pozdrav používáme při formálním loučení.</a:t>
            </a:r>
          </a:p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Můžeme užít pouze </a:t>
            </a:r>
            <a:r>
              <a:rPr lang="cs-CZ" sz="3200" dirty="0" err="1" smtClean="0">
                <a:solidFill>
                  <a:srgbClr val="002060"/>
                </a:solidFill>
              </a:rPr>
              <a:t>Wiedersehen</a:t>
            </a:r>
            <a:r>
              <a:rPr lang="cs-CZ" sz="32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2290" name="Picture 2" descr="C:\Users\Jechova\AppData\Local\Microsoft\Windows\Temporary Internet Files\Content.IE5\NXQE1PS2\MC9000787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746383" cy="34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331640" y="332656"/>
            <a:ext cx="6840760" cy="1800200"/>
          </a:xfrm>
          <a:prstGeom prst="cloudCallout">
            <a:avLst>
              <a:gd name="adj1" fmla="val -41943"/>
              <a:gd name="adj2" fmla="val 610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Bis </a:t>
            </a:r>
            <a:r>
              <a:rPr lang="cs-CZ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bald</a:t>
            </a:r>
            <a:r>
              <a:rPr lang="cs-CZ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endParaRPr lang="cs-CZ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624519" y="2204864"/>
            <a:ext cx="6840760" cy="2376264"/>
          </a:xfrm>
          <a:prstGeom prst="cloudCallout">
            <a:avLst>
              <a:gd name="adj1" fmla="val -52644"/>
              <a:gd name="adj2" fmla="val -6266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7030A0"/>
                </a:solidFill>
              </a:rPr>
              <a:t>Když chceme při loučení říct, že se uvidíme brzy,  používáme „Bis </a:t>
            </a:r>
            <a:r>
              <a:rPr lang="cs-CZ" sz="3200" dirty="0" err="1" smtClean="0">
                <a:solidFill>
                  <a:srgbClr val="7030A0"/>
                </a:solidFill>
              </a:rPr>
              <a:t>bald</a:t>
            </a:r>
            <a:r>
              <a:rPr lang="cs-CZ" sz="3200" dirty="0" smtClean="0">
                <a:solidFill>
                  <a:srgbClr val="7030A0"/>
                </a:solidFill>
              </a:rPr>
              <a:t>“!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044899" y="4365104"/>
            <a:ext cx="4658038" cy="20587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33CC33"/>
                </a:solidFill>
              </a:rPr>
              <a:t>Tento pozdrav odpovídá anglickému           „</a:t>
            </a:r>
            <a:r>
              <a:rPr lang="cs-CZ" sz="2800" b="1" dirty="0" err="1" smtClean="0">
                <a:solidFill>
                  <a:srgbClr val="33CC33"/>
                </a:solidFill>
              </a:rPr>
              <a:t>see</a:t>
            </a:r>
            <a:r>
              <a:rPr lang="cs-CZ" sz="2800" b="1" dirty="0" smtClean="0">
                <a:solidFill>
                  <a:srgbClr val="33CC33"/>
                </a:solidFill>
              </a:rPr>
              <a:t> </a:t>
            </a:r>
            <a:r>
              <a:rPr lang="cs-CZ" sz="2800" b="1" dirty="0" err="1" smtClean="0">
                <a:solidFill>
                  <a:srgbClr val="33CC33"/>
                </a:solidFill>
              </a:rPr>
              <a:t>you</a:t>
            </a:r>
            <a:r>
              <a:rPr lang="cs-CZ" sz="2800" b="1" dirty="0" smtClean="0">
                <a:solidFill>
                  <a:srgbClr val="33CC33"/>
                </a:solidFill>
              </a:rPr>
              <a:t> </a:t>
            </a:r>
            <a:r>
              <a:rPr lang="cs-CZ" sz="2800" b="1" dirty="0" err="1" smtClean="0">
                <a:solidFill>
                  <a:srgbClr val="33CC33"/>
                </a:solidFill>
              </a:rPr>
              <a:t>later</a:t>
            </a:r>
            <a:r>
              <a:rPr lang="cs-CZ" sz="2800" b="1" dirty="0" smtClean="0">
                <a:solidFill>
                  <a:srgbClr val="33CC33"/>
                </a:solidFill>
              </a:rPr>
              <a:t>“.</a:t>
            </a:r>
            <a:endParaRPr lang="cs-CZ" sz="2800" b="1" dirty="0">
              <a:solidFill>
                <a:srgbClr val="33CC33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323528" y="4725144"/>
            <a:ext cx="3528392" cy="1440160"/>
          </a:xfrm>
          <a:prstGeom prst="wedgeRoundRectCallout">
            <a:avLst>
              <a:gd name="adj1" fmla="val -50844"/>
              <a:gd name="adj2" fmla="val 7929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Rovněž lze použít např. Bis </a:t>
            </a:r>
            <a:r>
              <a:rPr 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morgen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algn="ctr"/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(Tak zítra!)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5050"/>
                </a:solidFill>
              </a:rPr>
              <a:t>VERBINDE!</a:t>
            </a:r>
            <a:endParaRPr lang="cs-CZ" sz="6000" b="1" dirty="0">
              <a:solidFill>
                <a:srgbClr val="FF505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21909"/>
              </p:ext>
            </p:extLst>
          </p:nvPr>
        </p:nvGraphicFramePr>
        <p:xfrm>
          <a:off x="595838" y="1700808"/>
          <a:ext cx="347350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143763"/>
              </p:ext>
            </p:extLst>
          </p:nvPr>
        </p:nvGraphicFramePr>
        <p:xfrm>
          <a:off x="5220072" y="1628800"/>
          <a:ext cx="33843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Přímá spojovací šipka 6"/>
          <p:cNvCxnSpPr/>
          <p:nvPr/>
        </p:nvCxnSpPr>
        <p:spPr>
          <a:xfrm>
            <a:off x="4067944" y="2045026"/>
            <a:ext cx="1152128" cy="340019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067944" y="2060848"/>
            <a:ext cx="1152128" cy="7920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067944" y="3429000"/>
            <a:ext cx="1152128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067944" y="4077072"/>
            <a:ext cx="1152128" cy="1944216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4067944" y="2708920"/>
            <a:ext cx="1152128" cy="201622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4067944" y="4005064"/>
            <a:ext cx="1152128" cy="144016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067944" y="4653136"/>
            <a:ext cx="1152128" cy="1440160"/>
          </a:xfrm>
          <a:prstGeom prst="straightConnector1">
            <a:avLst/>
          </a:prstGeom>
          <a:ln w="317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8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ný popisek 3"/>
          <p:cNvSpPr/>
          <p:nvPr/>
        </p:nvSpPr>
        <p:spPr>
          <a:xfrm>
            <a:off x="4067944" y="692696"/>
            <a:ext cx="4176464" cy="2304256"/>
          </a:xfrm>
          <a:prstGeom prst="wedgeEllipseCallout">
            <a:avLst>
              <a:gd name="adj1" fmla="val -70182"/>
              <a:gd name="adj2" fmla="val 499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chemeClr val="accent6">
                    <a:lumMod val="50000"/>
                  </a:schemeClr>
                </a:solidFill>
              </a:rPr>
              <a:t>Guten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6">
                    <a:lumMod val="50000"/>
                  </a:schemeClr>
                </a:solidFill>
              </a:rPr>
              <a:t>Nachmittag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cs-CZ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899592" y="3645024"/>
            <a:ext cx="4176464" cy="2304256"/>
          </a:xfrm>
          <a:prstGeom prst="wedgeEllipseCallout">
            <a:avLst>
              <a:gd name="adj1" fmla="val 60488"/>
              <a:gd name="adj2" fmla="val -540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accent1"/>
                </a:solidFill>
              </a:rPr>
              <a:t>Dobré odpoledne!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C:\Users\Jechova\AppData\Local\Microsoft\Windows\Temporary Internet Files\Content.IE5\F4DZTQ4Z\MC90044146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7" y="473395"/>
            <a:ext cx="3822977" cy="3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WAS SAGST DU?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0316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46" y="2246043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72" y="2238959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004048" y="4899789"/>
            <a:ext cx="3456384" cy="1069234"/>
          </a:xfrm>
          <a:prstGeom prst="roundRect">
            <a:avLst/>
          </a:prstGeom>
          <a:solidFill>
            <a:srgbClr val="99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Gute</a:t>
            </a:r>
            <a:r>
              <a:rPr lang="cs-CZ" sz="4000" b="1" dirty="0" smtClean="0">
                <a:solidFill>
                  <a:srgbClr val="00B050"/>
                </a:solidFill>
              </a:rPr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Nacht</a:t>
            </a:r>
            <a:r>
              <a:rPr lang="cs-CZ" sz="4000" b="1" dirty="0" smtClean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4098" name="Picture 2" descr="C:\Users\Jechova\AppData\Local\Microsoft\Windows\Temporary Internet Files\Content.IE5\F4DZTQ4Z\MC9003588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192"/>
            <a:ext cx="4012833" cy="34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>
            <a:off x="4572000" y="1782432"/>
            <a:ext cx="4176464" cy="2304256"/>
          </a:xfrm>
          <a:prstGeom prst="wedgeEllipseCallout">
            <a:avLst>
              <a:gd name="adj1" fmla="val -70182"/>
              <a:gd name="adj2" fmla="val 499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31" y="2270316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0316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72" y="2270316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WAS SAGST DU?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4572000" y="1776550"/>
            <a:ext cx="4176464" cy="2304256"/>
          </a:xfrm>
          <a:prstGeom prst="wedgeEllipseCallout">
            <a:avLst>
              <a:gd name="adj1" fmla="val -70182"/>
              <a:gd name="adj2" fmla="val 499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46" y="2246043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72" y="2238959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211960" y="5013176"/>
            <a:ext cx="4472839" cy="1069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Auf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Wiedersehen</a:t>
            </a:r>
            <a:r>
              <a:rPr lang="cs-CZ" sz="4000" b="1" dirty="0" smtClean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2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18" y="2264434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921"/>
            <a:ext cx="2652876" cy="187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Jechova\AppData\Local\Microsoft\Windows\Temporary Internet Files\Content.IE5\9RXIUNQD\MC9000787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77327"/>
            <a:ext cx="2168274" cy="45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6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WAS SAGST DU?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4572000" y="1776550"/>
            <a:ext cx="4176464" cy="2304256"/>
          </a:xfrm>
          <a:prstGeom prst="wedgeEllipseCallout">
            <a:avLst>
              <a:gd name="adj1" fmla="val -70182"/>
              <a:gd name="adj2" fmla="val 499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46" y="2246043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72" y="2238959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292080" y="5013176"/>
            <a:ext cx="3392719" cy="1069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Guten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Tag</a:t>
            </a:r>
            <a:r>
              <a:rPr lang="cs-CZ" sz="4000" b="1" dirty="0" smtClean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2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18" y="2264434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9RXIUNQD\MP9003874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3" y="1921662"/>
            <a:ext cx="3185152" cy="4318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WAS SAGEN WIR?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NXQE1PS2\MC9003043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7364"/>
            <a:ext cx="1815998" cy="13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echova\AppData\Local\Microsoft\Windows\Temporary Internet Files\Content.IE5\F4DZTQ4Z\MC90030453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6192688" cy="36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4607496" y="1556792"/>
            <a:ext cx="4372790" cy="1728191"/>
          </a:xfrm>
          <a:prstGeom prst="wedgeRectCallout">
            <a:avLst>
              <a:gd name="adj1" fmla="val -36904"/>
              <a:gd name="adj2" fmla="val 1025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/>
              <a:t>Guten</a:t>
            </a:r>
            <a:r>
              <a:rPr lang="cs-CZ" sz="4000" dirty="0" smtClean="0"/>
              <a:t> </a:t>
            </a:r>
            <a:r>
              <a:rPr lang="cs-CZ" sz="4000" dirty="0" err="1" smtClean="0"/>
              <a:t>Tag</a:t>
            </a:r>
            <a:r>
              <a:rPr lang="cs-CZ" sz="4000" dirty="0" smtClean="0"/>
              <a:t>!</a:t>
            </a:r>
          </a:p>
          <a:p>
            <a:pPr algn="ctr"/>
            <a:r>
              <a:rPr lang="cs-CZ" sz="4000" dirty="0" err="1" smtClean="0"/>
              <a:t>Ich</a:t>
            </a:r>
            <a:r>
              <a:rPr lang="cs-CZ" sz="4000" dirty="0" smtClean="0"/>
              <a:t> bin Peter.</a:t>
            </a:r>
          </a:p>
          <a:p>
            <a:pPr algn="ctr"/>
            <a:r>
              <a:rPr lang="cs-CZ" sz="4000" dirty="0" smtClean="0"/>
              <a:t>Es </a:t>
            </a:r>
            <a:r>
              <a:rPr lang="cs-CZ" sz="4000" dirty="0" err="1" smtClean="0"/>
              <a:t>freut</a:t>
            </a:r>
            <a:r>
              <a:rPr lang="cs-CZ" sz="4000" dirty="0" smtClean="0"/>
              <a:t> </a:t>
            </a:r>
            <a:r>
              <a:rPr lang="cs-CZ" sz="4000" dirty="0" err="1" smtClean="0"/>
              <a:t>mich</a:t>
            </a:r>
            <a:r>
              <a:rPr lang="cs-CZ" sz="4800" dirty="0" smtClean="0"/>
              <a:t>.</a:t>
            </a:r>
            <a:endParaRPr lang="cs-CZ" sz="4800" dirty="0"/>
          </a:p>
        </p:txBody>
      </p:sp>
      <p:sp>
        <p:nvSpPr>
          <p:cNvPr id="8" name="Obdélníkový popisek 7"/>
          <p:cNvSpPr/>
          <p:nvPr/>
        </p:nvSpPr>
        <p:spPr>
          <a:xfrm>
            <a:off x="539552" y="1642961"/>
            <a:ext cx="3960440" cy="1254776"/>
          </a:xfrm>
          <a:prstGeom prst="wedgeRectCallout">
            <a:avLst>
              <a:gd name="adj1" fmla="val 14671"/>
              <a:gd name="adj2" fmla="val 1368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 err="1" smtClean="0"/>
              <a:t>Guten</a:t>
            </a:r>
            <a:r>
              <a:rPr lang="cs-CZ" sz="4800" dirty="0" smtClean="0"/>
              <a:t> </a:t>
            </a:r>
            <a:r>
              <a:rPr lang="cs-CZ" sz="4800" dirty="0" err="1" smtClean="0"/>
              <a:t>Tag</a:t>
            </a:r>
            <a:r>
              <a:rPr lang="cs-CZ" sz="4800" dirty="0" smtClean="0"/>
              <a:t>!</a:t>
            </a:r>
          </a:p>
          <a:p>
            <a:pPr algn="ctr"/>
            <a:r>
              <a:rPr lang="cs-CZ" sz="4800" dirty="0" err="1" smtClean="0"/>
              <a:t>Ich</a:t>
            </a:r>
            <a:r>
              <a:rPr lang="cs-CZ" sz="4800" dirty="0" smtClean="0"/>
              <a:t> bin Hans.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0104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8000" b="1" dirty="0" smtClean="0">
                <a:solidFill>
                  <a:srgbClr val="C30D8F"/>
                </a:solidFill>
                <a:latin typeface="Arial Black" panose="020B0A04020102020204" pitchFamily="34" charset="0"/>
              </a:rPr>
              <a:t>T H S Ü </a:t>
            </a:r>
            <a:r>
              <a:rPr lang="cs-CZ" sz="8000" b="1" smtClean="0">
                <a:solidFill>
                  <a:srgbClr val="C30D8F"/>
                </a:solidFill>
                <a:latin typeface="Arial Black" panose="020B0A04020102020204" pitchFamily="34" charset="0"/>
              </a:rPr>
              <a:t>C S </a:t>
            </a:r>
            <a:endParaRPr lang="cs-CZ" sz="8000" b="1" dirty="0" smtClean="0">
              <a:solidFill>
                <a:srgbClr val="C30D8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cs-CZ" sz="8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G A N T G U</a:t>
            </a:r>
            <a:r>
              <a:rPr lang="cs-CZ" sz="8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cs-CZ" sz="8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 T</a:t>
            </a:r>
          </a:p>
          <a:p>
            <a:pPr marL="0" indent="0" algn="ctr">
              <a:buNone/>
            </a:pPr>
            <a:r>
              <a:rPr lang="cs-CZ" sz="8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 A L O H</a:t>
            </a:r>
          </a:p>
          <a:p>
            <a:pPr marL="0" indent="0" algn="ctr">
              <a:buNone/>
            </a:pPr>
            <a:r>
              <a:rPr lang="cs-CZ" sz="8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 A H T U G E T C</a:t>
            </a:r>
          </a:p>
          <a:p>
            <a:pPr marL="0" indent="0" algn="ctr">
              <a:buNone/>
            </a:pPr>
            <a:r>
              <a:rPr lang="cs-CZ" sz="8000" b="1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S E F I A D E N U E W E R H</a:t>
            </a:r>
            <a:r>
              <a:rPr lang="cs-CZ" sz="8000" b="1" dirty="0" smtClean="0"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8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 R T G E M O N U E N</a:t>
            </a:r>
          </a:p>
          <a:p>
            <a:pPr marL="0" indent="0" algn="ctr">
              <a:buNone/>
            </a:pPr>
            <a:r>
              <a:rPr lang="cs-CZ" sz="8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G N E T A B D E U N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55576" y="296765"/>
            <a:ext cx="7704856" cy="10351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    </a:t>
            </a:r>
            <a:r>
              <a:rPr lang="cs-CZ" sz="4800" b="1" dirty="0" smtClean="0">
                <a:solidFill>
                  <a:srgbClr val="7030A0"/>
                </a:solidFill>
              </a:rPr>
              <a:t>WAS IST DAS?</a:t>
            </a:r>
            <a:endParaRPr lang="cs-CZ" sz="4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Katka\AppData\Local\Microsoft\Windows\Temporary Internet Files\Content.IE5\UCFRGX4K\MC9003117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1080120" cy="927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1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Jechova\AppData\Local\Microsoft\Windows\Temporary Internet Files\Content.IE5\9RXIUNQD\MP9004028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98" y="4786370"/>
            <a:ext cx="2815040" cy="21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WAS SAGST DU?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4" descr="C:\Users\Jechova\AppData\Local\Microsoft\Windows\Temporary Internet Files\Content.IE5\9RXIUNQD\MC900282178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52128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echova\AppData\Local\Microsoft\Windows\Temporary Internet Files\Content.IE5\I7UWRE7K\MC90044146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929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3561683" y="1755688"/>
            <a:ext cx="2808312" cy="12185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7030A0"/>
                </a:solidFill>
              </a:rPr>
              <a:t>8 Uhr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827584" y="3334288"/>
            <a:ext cx="2984449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accent5">
                    <a:lumMod val="75000"/>
                  </a:schemeClr>
                </a:solidFill>
              </a:rPr>
              <a:t>12 Uhr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1318815" y="5174171"/>
            <a:ext cx="2848083" cy="13356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</a:rPr>
              <a:t>16 Uhr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409765" y="5148097"/>
            <a:ext cx="2621911" cy="13914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33CC33"/>
                </a:solidFill>
              </a:rPr>
              <a:t>22 Uhr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5557896" y="3260654"/>
            <a:ext cx="2848083" cy="13356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bg1">
                    <a:lumMod val="50000"/>
                  </a:schemeClr>
                </a:solidFill>
              </a:rPr>
              <a:t>19 Uhr</a:t>
            </a:r>
          </a:p>
        </p:txBody>
      </p:sp>
    </p:spTree>
    <p:extLst>
      <p:ext uri="{BB962C8B-B14F-4D97-AF65-F5344CB8AC3E}">
        <p14:creationId xmlns:p14="http://schemas.microsoft.com/office/powerpoint/2010/main" val="6282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88787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Die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Grüße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VY_32_INOVACE_33.03.JEC.NJ.7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13. 09. 2013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ERGÄNZE! WIE IST DAS RICHTIG?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755576" y="1700808"/>
            <a:ext cx="7920880" cy="49685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5400" b="1" dirty="0" smtClean="0">
              <a:solidFill>
                <a:srgbClr val="7030A0"/>
              </a:solidFill>
            </a:endParaRPr>
          </a:p>
          <a:p>
            <a:pPr algn="ctr"/>
            <a:endParaRPr lang="cs-CZ" sz="5400" b="1" dirty="0">
              <a:solidFill>
                <a:srgbClr val="7030A0"/>
              </a:solidFill>
            </a:endParaRPr>
          </a:p>
          <a:p>
            <a:pPr algn="ctr"/>
            <a:endParaRPr lang="cs-CZ" sz="5400" b="1" dirty="0">
              <a:solidFill>
                <a:srgbClr val="7030A0"/>
              </a:solidFill>
            </a:endParaRPr>
          </a:p>
          <a:p>
            <a:pPr algn="ctr"/>
            <a:endParaRPr lang="cs-CZ" sz="5400" b="1" dirty="0" smtClean="0">
              <a:solidFill>
                <a:srgbClr val="7030A0"/>
              </a:solidFill>
            </a:endParaRPr>
          </a:p>
          <a:p>
            <a:pPr algn="ctr"/>
            <a:endParaRPr lang="cs-CZ" sz="5400" b="1" dirty="0">
              <a:solidFill>
                <a:srgbClr val="7030A0"/>
              </a:solidFill>
            </a:endParaRPr>
          </a:p>
          <a:p>
            <a:pPr algn="ctr"/>
            <a:r>
              <a:rPr lang="cs-CZ" sz="5400" b="1" dirty="0" err="1" smtClean="0">
                <a:solidFill>
                  <a:srgbClr val="7030A0"/>
                </a:solidFill>
              </a:rPr>
              <a:t>G_t_n</a:t>
            </a:r>
            <a:r>
              <a:rPr lang="cs-CZ" sz="5400" b="1" dirty="0" smtClean="0">
                <a:solidFill>
                  <a:srgbClr val="7030A0"/>
                </a:solidFill>
              </a:rPr>
              <a:t> </a:t>
            </a:r>
            <a:r>
              <a:rPr lang="cs-CZ" sz="5400" b="1" dirty="0" err="1" smtClean="0">
                <a:solidFill>
                  <a:srgbClr val="7030A0"/>
                </a:solidFill>
              </a:rPr>
              <a:t>T_g</a:t>
            </a:r>
            <a:endParaRPr lang="cs-CZ" sz="5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5400" b="1" dirty="0" err="1" smtClean="0">
                <a:solidFill>
                  <a:srgbClr val="FF9966"/>
                </a:solidFill>
              </a:rPr>
              <a:t>Gu_e</a:t>
            </a:r>
            <a:r>
              <a:rPr lang="cs-CZ" sz="5400" b="1" dirty="0" smtClean="0">
                <a:solidFill>
                  <a:srgbClr val="FF9966"/>
                </a:solidFill>
              </a:rPr>
              <a:t>_ </a:t>
            </a:r>
            <a:r>
              <a:rPr lang="cs-CZ" sz="5400" b="1" dirty="0" err="1" smtClean="0">
                <a:solidFill>
                  <a:srgbClr val="FF9966"/>
                </a:solidFill>
              </a:rPr>
              <a:t>Mo_g_n</a:t>
            </a:r>
            <a:endParaRPr lang="cs-CZ" sz="5400" b="1" dirty="0" smtClean="0">
              <a:solidFill>
                <a:srgbClr val="FF9966"/>
              </a:solidFill>
            </a:endParaRPr>
          </a:p>
          <a:p>
            <a:pPr algn="ctr"/>
            <a:r>
              <a:rPr lang="cs-CZ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Gut_n</a:t>
            </a:r>
            <a:r>
              <a:rPr lang="cs-CZ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</a:t>
            </a:r>
            <a:r>
              <a:rPr lang="cs-CZ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b_n</a:t>
            </a:r>
            <a:r>
              <a:rPr lang="cs-CZ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_</a:t>
            </a:r>
          </a:p>
          <a:p>
            <a:pPr algn="ctr"/>
            <a:r>
              <a:rPr lang="cs-CZ" sz="5400" b="1" dirty="0" err="1" smtClean="0">
                <a:solidFill>
                  <a:schemeClr val="accent2">
                    <a:lumMod val="75000"/>
                  </a:schemeClr>
                </a:solidFill>
              </a:rPr>
              <a:t>A_f</a:t>
            </a:r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5400" b="1" dirty="0" err="1" smtClean="0">
                <a:solidFill>
                  <a:schemeClr val="accent2">
                    <a:lumMod val="75000"/>
                  </a:schemeClr>
                </a:solidFill>
              </a:rPr>
              <a:t>Wi_der_e_e</a:t>
            </a:r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_</a:t>
            </a:r>
          </a:p>
          <a:p>
            <a:pPr algn="ctr"/>
            <a:r>
              <a:rPr lang="cs-CZ" sz="5400" dirty="0" smtClean="0"/>
              <a:t> </a:t>
            </a:r>
            <a:r>
              <a:rPr lang="cs-CZ" sz="5400" b="1" dirty="0" err="1" smtClean="0">
                <a:solidFill>
                  <a:srgbClr val="C00000"/>
                </a:solidFill>
              </a:rPr>
              <a:t>H_ll</a:t>
            </a:r>
            <a:r>
              <a:rPr lang="cs-CZ" sz="5400" b="1" dirty="0" smtClean="0">
                <a:solidFill>
                  <a:srgbClr val="C00000"/>
                </a:solidFill>
              </a:rPr>
              <a:t>_</a:t>
            </a:r>
          </a:p>
          <a:p>
            <a:pPr algn="ctr"/>
            <a:r>
              <a:rPr lang="cs-CZ" sz="5400" b="1" dirty="0" err="1" smtClean="0">
                <a:solidFill>
                  <a:schemeClr val="accent3">
                    <a:lumMod val="50000"/>
                  </a:schemeClr>
                </a:solidFill>
              </a:rPr>
              <a:t>T_ch_s</a:t>
            </a:r>
            <a:endParaRPr lang="cs-CZ" sz="5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cs-CZ" sz="5400" b="1" dirty="0" smtClean="0">
              <a:solidFill>
                <a:srgbClr val="C00000"/>
              </a:solidFill>
            </a:endParaRPr>
          </a:p>
          <a:p>
            <a:pPr algn="ctr"/>
            <a:endParaRPr lang="cs-CZ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sz="5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5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cs-CZ" sz="5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F4DZTQ4Z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122547" cy="1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41"/>
          <p:cNvSpPr>
            <a:spLocks noChangeArrowheads="1"/>
          </p:cNvSpPr>
          <p:nvPr/>
        </p:nvSpPr>
        <p:spPr bwMode="auto">
          <a:xfrm>
            <a:off x="899592" y="1772816"/>
            <a:ext cx="316835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_e_     _</a:t>
            </a: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org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_n!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   ERGÄNZE! WIE IST DAS RICHTIG?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7" name="Obdélník 40"/>
          <p:cNvSpPr>
            <a:spLocks noChangeArrowheads="1"/>
          </p:cNvSpPr>
          <p:nvPr/>
        </p:nvSpPr>
        <p:spPr bwMode="auto">
          <a:xfrm>
            <a:off x="4644008" y="2924944"/>
            <a:ext cx="352839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_uf    _</a:t>
            </a: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iede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_s_h_n!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Obdélník 10"/>
          <p:cNvSpPr>
            <a:spLocks noChangeArrowheads="1"/>
          </p:cNvSpPr>
          <p:nvPr/>
        </p:nvSpPr>
        <p:spPr bwMode="auto">
          <a:xfrm>
            <a:off x="251520" y="4293096"/>
            <a:ext cx="3024336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Gr</a:t>
            </a: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 _     G_t_!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bdélník 39"/>
          <p:cNvSpPr>
            <a:spLocks noChangeArrowheads="1"/>
          </p:cNvSpPr>
          <p:nvPr/>
        </p:nvSpPr>
        <p:spPr bwMode="auto">
          <a:xfrm>
            <a:off x="6300192" y="4221088"/>
            <a:ext cx="255679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T_ch_ _!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bdélník 38"/>
          <p:cNvSpPr>
            <a:spLocks noChangeArrowheads="1"/>
          </p:cNvSpPr>
          <p:nvPr/>
        </p:nvSpPr>
        <p:spPr bwMode="auto">
          <a:xfrm>
            <a:off x="4932040" y="1700808"/>
            <a:ext cx="3456384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G_</a:t>
            </a: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  T_ _!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Jechova\AppData\Local\Microsoft\Windows\Temporary Internet Files\Content.IE5\I7UWRE7K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80120" cy="12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Obdélník 37"/>
          <p:cNvSpPr>
            <a:spLocks noChangeArrowheads="1"/>
          </p:cNvSpPr>
          <p:nvPr/>
        </p:nvSpPr>
        <p:spPr bwMode="auto">
          <a:xfrm>
            <a:off x="3491880" y="4149080"/>
            <a:ext cx="2592288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Ha_ _o!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Obdélník 36"/>
          <p:cNvSpPr>
            <a:spLocks noChangeArrowheads="1"/>
          </p:cNvSpPr>
          <p:nvPr/>
        </p:nvSpPr>
        <p:spPr bwMode="auto">
          <a:xfrm>
            <a:off x="179512" y="5517232"/>
            <a:ext cx="2592288" cy="7299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B_ _    _</a:t>
            </a: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ald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Obdélník 35"/>
          <p:cNvSpPr>
            <a:spLocks noChangeArrowheads="1"/>
          </p:cNvSpPr>
          <p:nvPr/>
        </p:nvSpPr>
        <p:spPr bwMode="auto">
          <a:xfrm>
            <a:off x="3419872" y="5517232"/>
            <a:ext cx="1872208" cy="792088"/>
          </a:xfrm>
          <a:prstGeom prst="rect">
            <a:avLst/>
          </a:prstGeom>
          <a:solidFill>
            <a:srgbClr val="FFFF99">
              <a:alpha val="71000"/>
            </a:srgbClr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 de!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Obdélník 34"/>
          <p:cNvSpPr>
            <a:spLocks noChangeArrowheads="1"/>
          </p:cNvSpPr>
          <p:nvPr/>
        </p:nvSpPr>
        <p:spPr bwMode="auto">
          <a:xfrm>
            <a:off x="5868144" y="5589240"/>
            <a:ext cx="2808312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G_t _   N_ ch_!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Obdélník 33"/>
          <p:cNvSpPr>
            <a:spLocks noChangeArrowheads="1"/>
          </p:cNvSpPr>
          <p:nvPr/>
        </p:nvSpPr>
        <p:spPr bwMode="auto">
          <a:xfrm>
            <a:off x="539552" y="2996952"/>
            <a:ext cx="2952328" cy="8035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G_ t_ n  Ab_n_!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WAS KÖNNEN SIE SAGEN?</a:t>
            </a:r>
            <a:endParaRPr lang="cs-CZ" dirty="0"/>
          </a:p>
        </p:txBody>
      </p:sp>
      <p:pic>
        <p:nvPicPr>
          <p:cNvPr id="5122" name="Picture 2" descr="C:\Users\Jechova\AppData\Local\Microsoft\Windows\Temporary Internet Files\Content.IE5\I7UWRE7K\MP9004222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6" y="1844824"/>
            <a:ext cx="6948264" cy="459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390171" y="1700808"/>
            <a:ext cx="3528392" cy="1512168"/>
          </a:xfrm>
          <a:prstGeom prst="wedgeEllipseCallout">
            <a:avLst>
              <a:gd name="adj1" fmla="val 24417"/>
              <a:gd name="adj2" fmla="val 836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ný popisek 5"/>
          <p:cNvSpPr/>
          <p:nvPr/>
        </p:nvSpPr>
        <p:spPr>
          <a:xfrm>
            <a:off x="5292080" y="1331077"/>
            <a:ext cx="3528392" cy="1512168"/>
          </a:xfrm>
          <a:prstGeom prst="wedgeEllipseCallout">
            <a:avLst>
              <a:gd name="adj1" fmla="val -30294"/>
              <a:gd name="adj2" fmla="val 92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 descr="C:\Users\Jechova\AppData\Local\Microsoft\Windows\Temporary Internet Files\Content.IE5\NXQE1PS2\MC90005396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19" y="1867623"/>
            <a:ext cx="1201495" cy="11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echova\AppData\Local\Microsoft\Windows\Temporary Internet Files\Content.IE5\NXQE1PS2\MC90005396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1" y="1476186"/>
            <a:ext cx="1208415" cy="11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WAS SAGST DU?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I7UWRE7K\MC900088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41" y="1629819"/>
            <a:ext cx="21755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499818" y="3233445"/>
            <a:ext cx="273630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der Vater</a:t>
            </a:r>
            <a:endParaRPr lang="cs-CZ" sz="3600" dirty="0"/>
          </a:p>
        </p:txBody>
      </p:sp>
      <p:pic>
        <p:nvPicPr>
          <p:cNvPr id="1027" name="Picture 3" descr="C:\Users\Jechova\AppData\Local\Microsoft\Windows\Temporary Internet Files\Content.IE5\I7UWRE7K\MC9000890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54" y="733350"/>
            <a:ext cx="2016224" cy="24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852009" y="2801397"/>
            <a:ext cx="273630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die</a:t>
            </a:r>
            <a:r>
              <a:rPr lang="cs-CZ" sz="3600" dirty="0" smtClean="0"/>
              <a:t> </a:t>
            </a:r>
            <a:r>
              <a:rPr lang="cs-CZ" sz="3600" dirty="0" err="1" smtClean="0"/>
              <a:t>Lehrerin</a:t>
            </a:r>
            <a:endParaRPr lang="cs-CZ" sz="3600" dirty="0"/>
          </a:p>
        </p:txBody>
      </p:sp>
      <p:pic>
        <p:nvPicPr>
          <p:cNvPr id="1028" name="Picture 4" descr="C:\Users\Jechova\AppData\Local\Microsoft\Windows\Temporary Internet Files\Content.IE5\NXQE1PS2\MP9004485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0" y="4295832"/>
            <a:ext cx="3851920" cy="20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2195736" y="5543851"/>
            <a:ext cx="27363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der </a:t>
            </a:r>
            <a:r>
              <a:rPr lang="cs-CZ" sz="3600" dirty="0" err="1" smtClean="0"/>
              <a:t>Freund</a:t>
            </a:r>
            <a:endParaRPr lang="cs-CZ" sz="3600" dirty="0"/>
          </a:p>
        </p:txBody>
      </p:sp>
      <p:pic>
        <p:nvPicPr>
          <p:cNvPr id="1029" name="Picture 5" descr="C:\Users\Jechova\AppData\Local\Microsoft\Windows\Temporary Internet Files\Content.IE5\F4DZTQ4Z\MP90040368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82" y="3895569"/>
            <a:ext cx="2222539" cy="20803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664154" y="5805264"/>
            <a:ext cx="273630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dein</a:t>
            </a:r>
            <a:r>
              <a:rPr lang="cs-CZ" sz="3600" dirty="0" smtClean="0"/>
              <a:t> </a:t>
            </a:r>
            <a:r>
              <a:rPr lang="cs-CZ" sz="3600" dirty="0" err="1" smtClean="0"/>
              <a:t>Hund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152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Auf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Wiedersehen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9RXIUNQD\MC9004281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3214464" cy="40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6694" y="225596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8.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FIŠAROVÁ, </a:t>
            </a:r>
            <a:r>
              <a:rPr lang="cs-CZ" sz="1600" i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sz="1600" i="1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cs-CZ" sz="1600" i="1" cap="all" dirty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víceletá gymnázia.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1. díl – pracovní sešit s přílohou - přehled učiva.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Plzeň :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Nakladatelství Fraus, 2006. ISBN 80-7238-532-1.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s. 6.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chova\AppData\Local\Microsoft\Windows\Temporary Internet Files\Content.IE5\9RXIUNQD\MP9004424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9"/>
            <a:ext cx="9144000" cy="46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5506" y="4720000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7030A0"/>
                </a:solidFill>
              </a:rPr>
              <a:t>DIE </a:t>
            </a:r>
            <a:r>
              <a:rPr lang="cs-CZ" sz="7200" b="1" dirty="0" err="1" smtClean="0">
                <a:solidFill>
                  <a:srgbClr val="7030A0"/>
                </a:solidFill>
              </a:rPr>
              <a:t>GRÜßE</a:t>
            </a:r>
            <a:endParaRPr lang="cs-CZ" sz="7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NXQE1PS2\MC9003199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55" y="4720000"/>
            <a:ext cx="1296144" cy="15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chova\AppData\Local\Microsoft\Windows\Temporary Internet Files\Content.IE5\NXQE1PS2\MC9003199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955">
            <a:off x="861368" y="4602404"/>
            <a:ext cx="1296144" cy="15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tx2">
                    <a:lumMod val="50000"/>
                  </a:schemeClr>
                </a:solidFill>
              </a:rPr>
              <a:t>WIR </a:t>
            </a:r>
            <a:r>
              <a:rPr lang="cs-CZ" sz="4800" b="1" dirty="0" err="1" smtClean="0">
                <a:solidFill>
                  <a:schemeClr val="tx2">
                    <a:lumMod val="50000"/>
                  </a:schemeClr>
                </a:solidFill>
              </a:rPr>
              <a:t>GRÜßEN</a:t>
            </a:r>
            <a:r>
              <a:rPr lang="cs-CZ" sz="48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cs-CZ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43087" y="1412776"/>
            <a:ext cx="3974372" cy="11621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33CC33"/>
                </a:solidFill>
              </a:rPr>
              <a:t>Guten</a:t>
            </a:r>
            <a:r>
              <a:rPr lang="cs-CZ" sz="4400" b="1" dirty="0" smtClean="0">
                <a:solidFill>
                  <a:srgbClr val="33CC33"/>
                </a:solidFill>
              </a:rPr>
              <a:t> </a:t>
            </a:r>
            <a:r>
              <a:rPr lang="cs-CZ" sz="4400" b="1" dirty="0" err="1" smtClean="0">
                <a:solidFill>
                  <a:srgbClr val="33CC33"/>
                </a:solidFill>
              </a:rPr>
              <a:t>Tag</a:t>
            </a:r>
            <a:r>
              <a:rPr lang="cs-CZ" sz="4400" b="1" dirty="0" smtClean="0">
                <a:solidFill>
                  <a:srgbClr val="33CC33"/>
                </a:solidFill>
              </a:rPr>
              <a:t> </a:t>
            </a:r>
          </a:p>
          <a:p>
            <a:pPr algn="ctr"/>
            <a:r>
              <a:rPr lang="cs-CZ" sz="4400" b="1" dirty="0" smtClean="0">
                <a:solidFill>
                  <a:srgbClr val="33CC33"/>
                </a:solidFill>
              </a:rPr>
              <a:t>dobrý den</a:t>
            </a:r>
            <a:endParaRPr lang="cs-CZ" sz="4400" b="1" dirty="0">
              <a:solidFill>
                <a:srgbClr val="33CC33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51520" y="5661248"/>
            <a:ext cx="4536504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Auf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Wiedersehen</a:t>
            </a: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na shledanou</a:t>
            </a: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53215" y="4797152"/>
            <a:ext cx="2952329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Hallo</a:t>
            </a:r>
            <a:endParaRPr lang="cs-CZ" sz="40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ahoj při </a:t>
            </a:r>
          </a:p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setkávání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43087" y="2708920"/>
            <a:ext cx="4112799" cy="1285258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Guten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Morgen</a:t>
            </a:r>
            <a:endParaRPr lang="cs-CZ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dobré ráno </a:t>
            </a:r>
            <a:endParaRPr lang="cs-CZ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860032" y="3158307"/>
            <a:ext cx="3938696" cy="1278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smtClean="0">
                <a:solidFill>
                  <a:srgbClr val="7030A0"/>
                </a:solidFill>
              </a:rPr>
              <a:t>Gute </a:t>
            </a:r>
            <a:r>
              <a:rPr lang="cs-CZ" sz="4000" b="1" dirty="0" err="1" smtClean="0">
                <a:solidFill>
                  <a:srgbClr val="7030A0"/>
                </a:solidFill>
              </a:rPr>
              <a:t>Nacht</a:t>
            </a:r>
            <a:endParaRPr lang="cs-CZ" sz="40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4000" b="1" dirty="0" smtClean="0">
                <a:solidFill>
                  <a:srgbClr val="7030A0"/>
                </a:solidFill>
              </a:rPr>
              <a:t>dobrou noc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810104" y="1513303"/>
            <a:ext cx="4077669" cy="1339633"/>
          </a:xfrm>
          <a:prstGeom prst="roundRect">
            <a:avLst/>
          </a:prstGeom>
          <a:solidFill>
            <a:srgbClr val="00FFFF">
              <a:alpha val="5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002060"/>
                </a:solidFill>
              </a:rPr>
              <a:t>Tschüs</a:t>
            </a:r>
            <a:endParaRPr lang="cs-CZ" sz="4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4000" b="1" dirty="0" smtClean="0">
                <a:solidFill>
                  <a:srgbClr val="002060"/>
                </a:solidFill>
              </a:rPr>
              <a:t>ahoj při loučení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79937" y="4130373"/>
            <a:ext cx="3792063" cy="13492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Guten</a:t>
            </a:r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Abend</a:t>
            </a:r>
            <a:endParaRPr lang="cs-CZ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dobrý večer</a:t>
            </a:r>
            <a:endParaRPr lang="cs-CZ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NXQE1PS2\MC900442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88"/>
            <a:ext cx="1703060" cy="141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ACHTUNG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3600" dirty="0" smtClean="0"/>
              <a:t>Pokud se pozdrav skládá z více slov, píšeme obě počáteční písmena velká.</a:t>
            </a:r>
          </a:p>
          <a:p>
            <a:pPr algn="ctr">
              <a:buNone/>
            </a:pPr>
            <a:endParaRPr lang="cs-CZ" sz="3600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8000" dirty="0" err="1" smtClean="0">
                <a:solidFill>
                  <a:srgbClr val="7030A0"/>
                </a:solidFill>
              </a:rPr>
              <a:t>G</a:t>
            </a:r>
            <a:r>
              <a:rPr lang="cs-CZ" sz="6000" dirty="0" err="1" smtClean="0"/>
              <a:t>uten</a:t>
            </a:r>
            <a:r>
              <a:rPr lang="cs-CZ" sz="6000" dirty="0" smtClean="0"/>
              <a:t> </a:t>
            </a:r>
            <a:r>
              <a:rPr lang="cs-CZ" sz="8000" dirty="0" err="1" smtClean="0">
                <a:solidFill>
                  <a:srgbClr val="7030A0"/>
                </a:solidFill>
              </a:rPr>
              <a:t>T</a:t>
            </a:r>
            <a:r>
              <a:rPr lang="cs-CZ" sz="6000" dirty="0" err="1" smtClean="0"/>
              <a:t>ag</a:t>
            </a:r>
            <a:r>
              <a:rPr lang="cs-CZ" sz="6000" dirty="0" smtClean="0"/>
              <a:t>!</a:t>
            </a:r>
          </a:p>
          <a:p>
            <a:pPr algn="ctr">
              <a:buNone/>
            </a:pPr>
            <a:endParaRPr lang="cs-CZ" sz="6000" dirty="0"/>
          </a:p>
        </p:txBody>
      </p:sp>
      <p:pic>
        <p:nvPicPr>
          <p:cNvPr id="1026" name="Picture 2" descr="C:\Users\Katka\AppData\Local\Microsoft\Windows\Temporary Internet Files\Content.IE5\GA8VR92A\MC9002982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76672"/>
            <a:ext cx="532237" cy="936104"/>
          </a:xfrm>
          <a:prstGeom prst="rect">
            <a:avLst/>
          </a:prstGeom>
          <a:noFill/>
        </p:spPr>
      </p:pic>
      <p:pic>
        <p:nvPicPr>
          <p:cNvPr id="1028" name="Picture 4" descr="C:\Users\Katka\AppData\Local\Microsoft\Windows\Temporary Internet Files\Content.IE5\KC9J5ENV\MC900442128[3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304256" cy="2304256"/>
          </a:xfrm>
          <a:prstGeom prst="rect">
            <a:avLst/>
          </a:prstGeom>
          <a:noFill/>
        </p:spPr>
      </p:pic>
      <p:sp>
        <p:nvSpPr>
          <p:cNvPr id="7" name="Šipka dolů 6"/>
          <p:cNvSpPr/>
          <p:nvPr/>
        </p:nvSpPr>
        <p:spPr>
          <a:xfrm>
            <a:off x="2843808" y="3212976"/>
            <a:ext cx="576064" cy="100811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860032" y="3212976"/>
            <a:ext cx="576064" cy="100811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NXQE1PS2\MP9003855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31" y="4417016"/>
            <a:ext cx="1889521" cy="26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TYKÁNÍ X </a:t>
            </a:r>
            <a:r>
              <a:rPr lang="cs-CZ" sz="4800" b="1" dirty="0" smtClean="0">
                <a:solidFill>
                  <a:srgbClr val="FF0000"/>
                </a:solidFill>
              </a:rPr>
              <a:t>VYKÁNÍ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němčině rozlišujeme tykání a vykání.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256582" y="2374697"/>
            <a:ext cx="2729096" cy="11859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Hallo</a:t>
            </a:r>
            <a:endParaRPr lang="cs-CZ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Násobení 5"/>
          <p:cNvSpPr/>
          <p:nvPr/>
        </p:nvSpPr>
        <p:spPr>
          <a:xfrm>
            <a:off x="3833550" y="3521766"/>
            <a:ext cx="2304256" cy="1584176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16562" y="5251366"/>
            <a:ext cx="3175318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rgbClr val="33CC33"/>
                </a:solidFill>
              </a:rPr>
              <a:t>Guten</a:t>
            </a:r>
            <a:r>
              <a:rPr lang="cs-CZ" sz="4400" b="1" dirty="0" smtClean="0">
                <a:solidFill>
                  <a:srgbClr val="33CC33"/>
                </a:solidFill>
              </a:rPr>
              <a:t> </a:t>
            </a:r>
            <a:r>
              <a:rPr lang="cs-CZ" sz="4400" b="1" dirty="0" err="1" smtClean="0">
                <a:solidFill>
                  <a:srgbClr val="33CC33"/>
                </a:solidFill>
              </a:rPr>
              <a:t>Tag</a:t>
            </a:r>
            <a:r>
              <a:rPr lang="cs-CZ" sz="4400" b="1" dirty="0" smtClean="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985677" y="5265204"/>
            <a:ext cx="4068131" cy="1354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Auf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Wiedersehen</a:t>
            </a: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436096" y="2365502"/>
            <a:ext cx="3091637" cy="1173873"/>
          </a:xfrm>
          <a:prstGeom prst="roundRect">
            <a:avLst/>
          </a:prstGeom>
          <a:solidFill>
            <a:srgbClr val="00FFFF">
              <a:alpha val="5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002060"/>
                </a:solidFill>
              </a:rPr>
              <a:t>Tschüs</a:t>
            </a:r>
            <a:endParaRPr lang="cs-CZ" sz="4000" b="1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9RXIUNQD\MP9004484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9978"/>
            <a:ext cx="2153254" cy="32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eva 8"/>
          <p:cNvSpPr/>
          <p:nvPr/>
        </p:nvSpPr>
        <p:spPr>
          <a:xfrm>
            <a:off x="1691680" y="2708920"/>
            <a:ext cx="864096" cy="57606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0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27015" y="389221"/>
            <a:ext cx="4112799" cy="12852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chemeClr val="accent2">
                    <a:lumMod val="75000"/>
                  </a:schemeClr>
                </a:solidFill>
              </a:rPr>
              <a:t>Guten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2">
                    <a:lumMod val="75000"/>
                  </a:schemeClr>
                </a:solidFill>
              </a:rPr>
              <a:t>Morgen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dobré ráno 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351242" y="1916832"/>
            <a:ext cx="7174628" cy="30963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Tento pozdrav používáme ráno a dopoledne.</a:t>
            </a:r>
          </a:p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Neformálně můžeme použít pouze </a:t>
            </a:r>
            <a:r>
              <a:rPr lang="cs-CZ" sz="3200" dirty="0" err="1" smtClean="0">
                <a:solidFill>
                  <a:srgbClr val="002060"/>
                </a:solidFill>
              </a:rPr>
              <a:t>Morgen</a:t>
            </a:r>
            <a:r>
              <a:rPr lang="cs-CZ" sz="3200" dirty="0" smtClean="0">
                <a:solidFill>
                  <a:srgbClr val="002060"/>
                </a:solidFill>
              </a:rPr>
              <a:t>!</a:t>
            </a:r>
            <a:endParaRPr lang="cs-CZ" sz="3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Jechova\AppData\Local\Microsoft\Windows\Temporary Internet Files\Content.IE5\I7UWRE7K\MC9004344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500"/>
            <a:ext cx="2782140" cy="20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179512" y="4985829"/>
            <a:ext cx="3203848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33CC33"/>
                </a:solidFill>
              </a:rPr>
              <a:t>Neformálně lze použít pouze „</a:t>
            </a:r>
            <a:r>
              <a:rPr lang="cs-CZ" sz="2800" b="1" dirty="0" err="1" smtClean="0">
                <a:solidFill>
                  <a:srgbClr val="33CC33"/>
                </a:solidFill>
              </a:rPr>
              <a:t>Tag</a:t>
            </a:r>
            <a:r>
              <a:rPr lang="cs-CZ" sz="2800" b="1" dirty="0" smtClean="0">
                <a:solidFill>
                  <a:srgbClr val="33CC33"/>
                </a:solidFill>
              </a:rPr>
              <a:t>!“</a:t>
            </a:r>
            <a:endParaRPr lang="cs-CZ" sz="2800" b="1" dirty="0">
              <a:solidFill>
                <a:srgbClr val="33CC33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2843809" y="4365104"/>
            <a:ext cx="5832648" cy="2088232"/>
          </a:xfrm>
          <a:prstGeom prst="cloudCallout">
            <a:avLst>
              <a:gd name="adj1" fmla="val -41943"/>
              <a:gd name="adj2" fmla="val 610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Zhruba od 11.30 používáme pozdrav </a:t>
            </a:r>
            <a:r>
              <a:rPr lang="cs-CZ" sz="3200" b="1" dirty="0" err="1" smtClean="0">
                <a:solidFill>
                  <a:srgbClr val="7030A0"/>
                </a:solidFill>
              </a:rPr>
              <a:t>Guten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Tag</a:t>
            </a:r>
            <a:r>
              <a:rPr lang="cs-CZ" sz="3200" b="1" dirty="0" smtClean="0">
                <a:solidFill>
                  <a:srgbClr val="7030A0"/>
                </a:solidFill>
              </a:rPr>
              <a:t>!</a:t>
            </a:r>
            <a:endParaRPr lang="cs-CZ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echova\AppData\Local\Microsoft\Windows\Temporary Internet Files\Content.IE5\9RXIUNQD\MC9002219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1" y="3248980"/>
            <a:ext cx="221689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2799989" y="1520788"/>
            <a:ext cx="5112568" cy="2520280"/>
          </a:xfrm>
          <a:prstGeom prst="cloudCallout">
            <a:avLst>
              <a:gd name="adj1" fmla="val -48319"/>
              <a:gd name="adj2" fmla="val 728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Od 18.00 se používá pozdrav</a:t>
            </a:r>
          </a:p>
          <a:p>
            <a:pPr algn="ctr"/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Guten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Abend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7" name="Picture 3" descr="C:\Users\Jechova\AppData\Local\Microsoft\Windows\Temporary Internet Files\Content.IE5\F4DZTQ4Z\MC900319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1" y="620688"/>
            <a:ext cx="2432918" cy="2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4606462" y="260648"/>
            <a:ext cx="3792063" cy="13492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Guten</a:t>
            </a:r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Abend</a:t>
            </a:r>
            <a:endParaRPr lang="cs-CZ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dobrý večer</a:t>
            </a:r>
            <a:endParaRPr lang="cs-CZ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9" name="Picture 5" descr="C:\Users\Jechova\AppData\Local\Microsoft\Windows\Temporary Internet Files\Content.IE5\I7UWRE7K\MP9004465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29" y="4049069"/>
            <a:ext cx="3885477" cy="25783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14440" y="260648"/>
            <a:ext cx="3816424" cy="1004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5400" dirty="0" err="1" smtClean="0">
                <a:solidFill>
                  <a:srgbClr val="C00000"/>
                </a:solidFill>
              </a:rPr>
              <a:t>Grüß</a:t>
            </a:r>
            <a:r>
              <a:rPr lang="cs-CZ" sz="5400" dirty="0" smtClean="0">
                <a:solidFill>
                  <a:srgbClr val="C00000"/>
                </a:solidFill>
              </a:rPr>
              <a:t> Gott!</a:t>
            </a:r>
            <a:endParaRPr lang="cs-CZ" sz="5400" b="1" dirty="0" smtClean="0">
              <a:solidFill>
                <a:srgbClr val="C000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523981" y="2730667"/>
            <a:ext cx="3168353" cy="10050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6600" dirty="0" err="1" smtClean="0">
                <a:solidFill>
                  <a:schemeClr val="tx2"/>
                </a:solidFill>
              </a:rPr>
              <a:t>Ade</a:t>
            </a:r>
            <a:r>
              <a:rPr lang="cs-CZ" sz="6600" dirty="0" smtClean="0">
                <a:solidFill>
                  <a:schemeClr val="tx2"/>
                </a:solidFill>
              </a:rPr>
              <a:t>!</a:t>
            </a:r>
            <a:endParaRPr lang="cs-CZ" sz="6600" b="1" dirty="0" smtClean="0">
              <a:solidFill>
                <a:schemeClr val="tx2"/>
              </a:solidFill>
            </a:endParaRPr>
          </a:p>
        </p:txBody>
      </p:sp>
      <p:sp>
        <p:nvSpPr>
          <p:cNvPr id="11" name="Obláček 10"/>
          <p:cNvSpPr/>
          <p:nvPr/>
        </p:nvSpPr>
        <p:spPr>
          <a:xfrm>
            <a:off x="0" y="1124744"/>
            <a:ext cx="4752528" cy="2643707"/>
          </a:xfrm>
          <a:prstGeom prst="cloudCallout">
            <a:avLst>
              <a:gd name="adj1" fmla="val -43844"/>
              <a:gd name="adj2" fmla="val -464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Tento pozdrav se používá v jižních částech Německa   (Bavorsko) </a:t>
            </a:r>
            <a:r>
              <a:rPr lang="cs-CZ" sz="2800" dirty="0" smtClean="0"/>
              <a:t>                   </a:t>
            </a:r>
          </a:p>
          <a:p>
            <a:pPr algn="ctr"/>
            <a:r>
              <a:rPr lang="cs-CZ" sz="2800" dirty="0" smtClean="0"/>
              <a:t> a v </a:t>
            </a:r>
            <a:r>
              <a:rPr lang="cs-CZ" sz="2800" dirty="0" smtClean="0"/>
              <a:t>Rakousku.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53423" y="3735726"/>
            <a:ext cx="2938458" cy="9174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6600" dirty="0" err="1" smtClean="0">
                <a:solidFill>
                  <a:schemeClr val="bg2">
                    <a:lumMod val="25000"/>
                  </a:schemeClr>
                </a:solidFill>
              </a:rPr>
              <a:t>Hi</a:t>
            </a:r>
            <a:r>
              <a:rPr lang="cs-CZ" sz="66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cs-CZ" sz="6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bláček 13"/>
          <p:cNvSpPr/>
          <p:nvPr/>
        </p:nvSpPr>
        <p:spPr>
          <a:xfrm>
            <a:off x="244783" y="4653136"/>
            <a:ext cx="4499992" cy="2069143"/>
          </a:xfrm>
          <a:prstGeom prst="cloudCallout">
            <a:avLst>
              <a:gd name="adj1" fmla="val 12234"/>
              <a:gd name="adj2" fmla="val -685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Při setkávání</a:t>
            </a:r>
          </a:p>
          <a:p>
            <a:pPr algn="ctr"/>
            <a:r>
              <a:rPr lang="cs-CZ" sz="2800" dirty="0" smtClean="0"/>
              <a:t>s přáteli se používá    i anglický výraz „</a:t>
            </a:r>
            <a:r>
              <a:rPr lang="cs-CZ" sz="2800" dirty="0" err="1" smtClean="0"/>
              <a:t>Hi</a:t>
            </a:r>
            <a:r>
              <a:rPr lang="cs-CZ" sz="2800" dirty="0" smtClean="0"/>
              <a:t>!“</a:t>
            </a:r>
            <a:endParaRPr lang="cs-CZ" sz="2800" dirty="0"/>
          </a:p>
        </p:txBody>
      </p:sp>
      <p:pic>
        <p:nvPicPr>
          <p:cNvPr id="7171" name="Picture 3" descr="C:\Users\Jechova\AppData\Local\Microsoft\Windows\Temporary Internet Files\Content.IE5\I7UWRE7K\MP9003626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78" y="5275598"/>
            <a:ext cx="2726272" cy="152287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áček 11"/>
          <p:cNvSpPr/>
          <p:nvPr/>
        </p:nvSpPr>
        <p:spPr>
          <a:xfrm>
            <a:off x="3763364" y="3856974"/>
            <a:ext cx="5380930" cy="2252437"/>
          </a:xfrm>
          <a:prstGeom prst="cloudCallout">
            <a:avLst>
              <a:gd name="adj1" fmla="val 28961"/>
              <a:gd name="adj2" fmla="val -685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 němčině se projevuje vliv ostatních jazyků. </a:t>
            </a:r>
            <a:r>
              <a:rPr lang="cs-CZ" sz="2400" dirty="0"/>
              <a:t> </a:t>
            </a:r>
            <a:r>
              <a:rPr lang="cs-CZ" sz="2400" dirty="0" smtClean="0"/>
              <a:t>„</a:t>
            </a:r>
            <a:r>
              <a:rPr lang="cs-CZ" sz="2400" dirty="0" err="1" smtClean="0"/>
              <a:t>Ade</a:t>
            </a:r>
            <a:r>
              <a:rPr lang="cs-CZ" sz="2400" dirty="0" smtClean="0"/>
              <a:t>“ znamená sbohem a pochází z francouzštiny.</a:t>
            </a:r>
            <a:endParaRPr lang="cs-CZ" sz="24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5799839" y="260039"/>
            <a:ext cx="3168353" cy="10050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 </a:t>
            </a:r>
            <a:r>
              <a:rPr lang="cs-CZ" sz="6600" dirty="0" err="1" smtClean="0">
                <a:solidFill>
                  <a:srgbClr val="92D050"/>
                </a:solidFill>
              </a:rPr>
              <a:t>Tschau</a:t>
            </a:r>
            <a:r>
              <a:rPr lang="cs-CZ" sz="6600" dirty="0" smtClean="0">
                <a:solidFill>
                  <a:srgbClr val="92D050"/>
                </a:solidFill>
              </a:rPr>
              <a:t>!</a:t>
            </a:r>
            <a:endParaRPr lang="cs-CZ" sz="6600" b="1" dirty="0" smtClean="0">
              <a:solidFill>
                <a:srgbClr val="92D05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9RXIUNQD\MP9003627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64" y="284329"/>
            <a:ext cx="2016223" cy="105171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láček 17"/>
          <p:cNvSpPr/>
          <p:nvPr/>
        </p:nvSpPr>
        <p:spPr>
          <a:xfrm>
            <a:off x="4463515" y="1265098"/>
            <a:ext cx="4261205" cy="1440160"/>
          </a:xfrm>
          <a:prstGeom prst="cloudCallout">
            <a:avLst>
              <a:gd name="adj1" fmla="val 36235"/>
              <a:gd name="adj2" fmla="val -62520"/>
            </a:avLst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Pozdrav „</a:t>
            </a:r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Tschau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“ pochází z italštiny</a:t>
            </a:r>
            <a:r>
              <a:rPr lang="cs-CZ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cs-CZ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668</Words>
  <Application>Microsoft Office PowerPoint</Application>
  <PresentationFormat>Předvádění na obrazovce (4:3)</PresentationFormat>
  <Paragraphs>181</Paragraphs>
  <Slides>25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Prezentace aplikace PowerPoint</vt:lpstr>
      <vt:lpstr>Prezentace aplikace PowerPoint</vt:lpstr>
      <vt:lpstr>DIE GRÜßE</vt:lpstr>
      <vt:lpstr>WIR GRÜßEN…</vt:lpstr>
      <vt:lpstr>ACHTUNG</vt:lpstr>
      <vt:lpstr>TYKÁNÍ X VYKÁNÍ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VERBINDE!</vt:lpstr>
      <vt:lpstr>Prezentace aplikace PowerPoint</vt:lpstr>
      <vt:lpstr>WAS SAGST DU?</vt:lpstr>
      <vt:lpstr>WAS SAGST DU?</vt:lpstr>
      <vt:lpstr>WAS SAGST DU?</vt:lpstr>
      <vt:lpstr>WAS SAGEN WIR?</vt:lpstr>
      <vt:lpstr>       WAS IST DAS?</vt:lpstr>
      <vt:lpstr>WAS SAGST DU?</vt:lpstr>
      <vt:lpstr>ERGÄNZE! WIE IST DAS RICHTIG?</vt:lpstr>
      <vt:lpstr>    ERGÄNZE! WIE IST DAS RICHTIG?</vt:lpstr>
      <vt:lpstr>WAS KÖNNEN SIE SAGEN?</vt:lpstr>
      <vt:lpstr>WAS SAGST DU?</vt:lpstr>
      <vt:lpstr> Auf Wiedersehen!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GRÜßE</dc:title>
  <dc:creator>Jechova</dc:creator>
  <cp:lastModifiedBy>Jechova</cp:lastModifiedBy>
  <cp:revision>73</cp:revision>
  <dcterms:created xsi:type="dcterms:W3CDTF">2013-09-16T14:52:53Z</dcterms:created>
  <dcterms:modified xsi:type="dcterms:W3CDTF">2014-01-11T17:28:19Z</dcterms:modified>
</cp:coreProperties>
</file>