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8" r:id="rId2"/>
    <p:sldId id="289" r:id="rId3"/>
    <p:sldId id="256" r:id="rId4"/>
    <p:sldId id="274" r:id="rId5"/>
    <p:sldId id="260" r:id="rId6"/>
    <p:sldId id="265" r:id="rId7"/>
    <p:sldId id="272" r:id="rId8"/>
    <p:sldId id="263" r:id="rId9"/>
    <p:sldId id="257" r:id="rId10"/>
    <p:sldId id="262" r:id="rId11"/>
    <p:sldId id="281" r:id="rId12"/>
    <p:sldId id="282" r:id="rId13"/>
    <p:sldId id="273" r:id="rId14"/>
    <p:sldId id="283" r:id="rId15"/>
    <p:sldId id="286" r:id="rId16"/>
    <p:sldId id="285" r:id="rId17"/>
    <p:sldId id="284" r:id="rId18"/>
    <p:sldId id="275" r:id="rId19"/>
    <p:sldId id="276" r:id="rId20"/>
    <p:sldId id="280" r:id="rId21"/>
    <p:sldId id="268" r:id="rId22"/>
    <p:sldId id="278" r:id="rId23"/>
    <p:sldId id="287" r:id="rId24"/>
    <p:sldId id="258" r:id="rId25"/>
    <p:sldId id="290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CC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8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3F22A1-73DA-4413-85FE-3FE6462820A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466B8E8-983B-42AB-B9DD-B0DD85ACC0B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sz="2800" dirty="0" err="1" smtClean="0"/>
            <a:t>die</a:t>
          </a:r>
          <a:r>
            <a:rPr lang="cs-CZ" sz="2800" dirty="0" smtClean="0"/>
            <a:t> </a:t>
          </a:r>
          <a:r>
            <a:rPr lang="cs-CZ" sz="2800" dirty="0" err="1" smtClean="0"/>
            <a:t>Stadt</a:t>
          </a:r>
          <a:r>
            <a:rPr lang="cs-CZ" sz="2800" dirty="0" smtClean="0"/>
            <a:t> - město</a:t>
          </a:r>
          <a:endParaRPr lang="cs-CZ" sz="2800" dirty="0"/>
        </a:p>
      </dgm:t>
    </dgm:pt>
    <dgm:pt modelId="{4D4B3F2C-D4B9-457A-A7EF-7C1EC77C04DD}" type="parTrans" cxnId="{B6E30825-9831-4800-A9C8-00721DB01475}">
      <dgm:prSet/>
      <dgm:spPr/>
      <dgm:t>
        <a:bodyPr/>
        <a:lstStyle/>
        <a:p>
          <a:endParaRPr lang="cs-CZ"/>
        </a:p>
      </dgm:t>
    </dgm:pt>
    <dgm:pt modelId="{1BBB330D-44A3-44BF-AA37-C4F023F578BC}" type="sibTrans" cxnId="{B6E30825-9831-4800-A9C8-00721DB01475}">
      <dgm:prSet/>
      <dgm:spPr/>
      <dgm:t>
        <a:bodyPr/>
        <a:lstStyle/>
        <a:p>
          <a:endParaRPr lang="cs-CZ"/>
        </a:p>
      </dgm:t>
    </dgm:pt>
    <dgm:pt modelId="{13690F36-C6E3-43FB-98EA-CF4CB0AB228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sz="2800" dirty="0" err="1" smtClean="0"/>
            <a:t>das</a:t>
          </a:r>
          <a:r>
            <a:rPr lang="cs-CZ" sz="2800" dirty="0" smtClean="0"/>
            <a:t> </a:t>
          </a:r>
          <a:r>
            <a:rPr lang="cs-CZ" sz="2800" dirty="0" err="1" smtClean="0"/>
            <a:t>Geschäft</a:t>
          </a:r>
          <a:r>
            <a:rPr lang="cs-CZ" sz="2800" dirty="0" smtClean="0"/>
            <a:t> - obchod</a:t>
          </a:r>
          <a:endParaRPr lang="cs-CZ" sz="2800" dirty="0"/>
        </a:p>
      </dgm:t>
    </dgm:pt>
    <dgm:pt modelId="{78ED59C4-698A-440E-AD94-A9C2EBC7DE53}" type="parTrans" cxnId="{256B00D5-5A2B-4219-BE9D-02087C659C0B}">
      <dgm:prSet/>
      <dgm:spPr/>
      <dgm:t>
        <a:bodyPr/>
        <a:lstStyle/>
        <a:p>
          <a:endParaRPr lang="cs-CZ"/>
        </a:p>
      </dgm:t>
    </dgm:pt>
    <dgm:pt modelId="{03713CE1-7A29-4805-9CE4-E225695B1340}" type="sibTrans" cxnId="{256B00D5-5A2B-4219-BE9D-02087C659C0B}">
      <dgm:prSet/>
      <dgm:spPr/>
      <dgm:t>
        <a:bodyPr/>
        <a:lstStyle/>
        <a:p>
          <a:endParaRPr lang="cs-CZ"/>
        </a:p>
      </dgm:t>
    </dgm:pt>
    <dgm:pt modelId="{6E9B5D45-8CA8-41A7-A09B-6B79B650BCD8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sz="2800" dirty="0" err="1" smtClean="0"/>
            <a:t>das</a:t>
          </a:r>
          <a:r>
            <a:rPr lang="cs-CZ" sz="2800" dirty="0" smtClean="0"/>
            <a:t> </a:t>
          </a:r>
          <a:r>
            <a:rPr lang="cs-CZ" sz="2800" dirty="0" err="1" smtClean="0"/>
            <a:t>Fitzentrum</a:t>
          </a:r>
          <a:r>
            <a:rPr lang="cs-CZ" sz="2800" dirty="0" smtClean="0"/>
            <a:t> - fitcentrum</a:t>
          </a:r>
          <a:endParaRPr lang="cs-CZ" sz="2800" dirty="0"/>
        </a:p>
      </dgm:t>
    </dgm:pt>
    <dgm:pt modelId="{F86CF234-E3F5-4702-8530-AD777ABB7AA2}" type="parTrans" cxnId="{E52DA833-5F98-4A15-8DB0-736C847CA031}">
      <dgm:prSet/>
      <dgm:spPr/>
      <dgm:t>
        <a:bodyPr/>
        <a:lstStyle/>
        <a:p>
          <a:endParaRPr lang="cs-CZ"/>
        </a:p>
      </dgm:t>
    </dgm:pt>
    <dgm:pt modelId="{13445332-6DD0-467C-85BD-EB6DFB0302E8}" type="sibTrans" cxnId="{E52DA833-5F98-4A15-8DB0-736C847CA031}">
      <dgm:prSet/>
      <dgm:spPr/>
      <dgm:t>
        <a:bodyPr/>
        <a:lstStyle/>
        <a:p>
          <a:endParaRPr lang="cs-CZ"/>
        </a:p>
      </dgm:t>
    </dgm:pt>
    <dgm:pt modelId="{D0B13F3E-31EE-45BB-8A6F-1A4759862CD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sz="2800" dirty="0" err="1" smtClean="0"/>
            <a:t>das</a:t>
          </a:r>
          <a:r>
            <a:rPr lang="cs-CZ" sz="2800" dirty="0" smtClean="0"/>
            <a:t> </a:t>
          </a:r>
          <a:r>
            <a:rPr lang="cs-CZ" sz="2800" dirty="0" err="1" smtClean="0"/>
            <a:t>Gebäude</a:t>
          </a:r>
          <a:r>
            <a:rPr lang="cs-CZ" sz="2800" smtClean="0"/>
            <a:t> - budova</a:t>
          </a:r>
          <a:endParaRPr lang="cs-CZ" sz="2800" dirty="0"/>
        </a:p>
      </dgm:t>
    </dgm:pt>
    <dgm:pt modelId="{4B1617EF-A9F8-4702-ADBC-6782064E6918}" type="parTrans" cxnId="{D9FD0518-B5DE-4DFC-89FA-2FFB675E1FA4}">
      <dgm:prSet/>
      <dgm:spPr/>
      <dgm:t>
        <a:bodyPr/>
        <a:lstStyle/>
        <a:p>
          <a:endParaRPr lang="cs-CZ"/>
        </a:p>
      </dgm:t>
    </dgm:pt>
    <dgm:pt modelId="{AFFB2823-26A2-4B03-B5BF-A151A4B9985E}" type="sibTrans" cxnId="{D9FD0518-B5DE-4DFC-89FA-2FFB675E1FA4}">
      <dgm:prSet/>
      <dgm:spPr/>
      <dgm:t>
        <a:bodyPr/>
        <a:lstStyle/>
        <a:p>
          <a:endParaRPr lang="cs-CZ"/>
        </a:p>
      </dgm:t>
    </dgm:pt>
    <dgm:pt modelId="{2C37D95A-D21B-4DD2-AE23-EE39DA1EBDF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sz="2800" dirty="0" smtClean="0"/>
            <a:t>der </a:t>
          </a:r>
          <a:r>
            <a:rPr lang="cs-CZ" sz="2800" dirty="0" err="1" smtClean="0"/>
            <a:t>Platz</a:t>
          </a:r>
          <a:r>
            <a:rPr lang="cs-CZ" sz="2800" dirty="0" smtClean="0"/>
            <a:t> - náměstí</a:t>
          </a:r>
          <a:endParaRPr lang="cs-CZ" sz="2800" dirty="0"/>
        </a:p>
      </dgm:t>
    </dgm:pt>
    <dgm:pt modelId="{3A11F3B0-CC60-4E52-9CA1-20872C9D701A}" type="parTrans" cxnId="{AC5ADC3D-3EA0-4118-B48F-94B12F40BA42}">
      <dgm:prSet/>
      <dgm:spPr/>
      <dgm:t>
        <a:bodyPr/>
        <a:lstStyle/>
        <a:p>
          <a:endParaRPr lang="cs-CZ"/>
        </a:p>
      </dgm:t>
    </dgm:pt>
    <dgm:pt modelId="{4BEE5B60-2AEC-4806-B95C-0064AA162F5C}" type="sibTrans" cxnId="{AC5ADC3D-3EA0-4118-B48F-94B12F40BA42}">
      <dgm:prSet/>
      <dgm:spPr/>
      <dgm:t>
        <a:bodyPr/>
        <a:lstStyle/>
        <a:p>
          <a:endParaRPr lang="cs-CZ"/>
        </a:p>
      </dgm:t>
    </dgm:pt>
    <dgm:pt modelId="{423C2398-989A-4DC8-91AC-5DC22304AFC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sz="2800" dirty="0" err="1" smtClean="0"/>
            <a:t>das</a:t>
          </a:r>
          <a:r>
            <a:rPr lang="cs-CZ" sz="2800" dirty="0" smtClean="0"/>
            <a:t> </a:t>
          </a:r>
          <a:r>
            <a:rPr lang="cs-CZ" sz="2800" dirty="0" err="1" smtClean="0"/>
            <a:t>Krankenhaus</a:t>
          </a:r>
          <a:r>
            <a:rPr lang="cs-CZ" sz="2800" dirty="0" smtClean="0"/>
            <a:t> - nemocnice</a:t>
          </a:r>
          <a:endParaRPr lang="cs-CZ" sz="2800" dirty="0"/>
        </a:p>
      </dgm:t>
    </dgm:pt>
    <dgm:pt modelId="{E5AC6459-CC25-45FE-953C-3688E4CDE725}" type="parTrans" cxnId="{A4E97961-32B5-48D3-9F63-7A105FC8BA3A}">
      <dgm:prSet/>
      <dgm:spPr/>
      <dgm:t>
        <a:bodyPr/>
        <a:lstStyle/>
        <a:p>
          <a:endParaRPr lang="cs-CZ"/>
        </a:p>
      </dgm:t>
    </dgm:pt>
    <dgm:pt modelId="{ED17DDEB-CF26-49D6-9AF2-0D5BF5E86268}" type="sibTrans" cxnId="{A4E97961-32B5-48D3-9F63-7A105FC8BA3A}">
      <dgm:prSet/>
      <dgm:spPr/>
      <dgm:t>
        <a:bodyPr/>
        <a:lstStyle/>
        <a:p>
          <a:endParaRPr lang="cs-CZ"/>
        </a:p>
      </dgm:t>
    </dgm:pt>
    <dgm:pt modelId="{37E3A8FD-6000-4325-B672-5C7B6EF5C0DC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dirty="0" err="1" smtClean="0"/>
            <a:t>das</a:t>
          </a:r>
          <a:r>
            <a:rPr lang="cs-CZ" dirty="0" smtClean="0"/>
            <a:t> Stadion - stadion</a:t>
          </a:r>
          <a:endParaRPr lang="cs-CZ" dirty="0"/>
        </a:p>
      </dgm:t>
    </dgm:pt>
    <dgm:pt modelId="{F5712606-F755-409A-A32B-E3ECBA73A265}" type="parTrans" cxnId="{B78413EC-EDA5-46D8-BDE1-F6A4E2DB1890}">
      <dgm:prSet/>
      <dgm:spPr/>
      <dgm:t>
        <a:bodyPr/>
        <a:lstStyle/>
        <a:p>
          <a:endParaRPr lang="cs-CZ"/>
        </a:p>
      </dgm:t>
    </dgm:pt>
    <dgm:pt modelId="{DF2F9150-1505-420C-B682-6FDEE2E1FEB8}" type="sibTrans" cxnId="{B78413EC-EDA5-46D8-BDE1-F6A4E2DB1890}">
      <dgm:prSet/>
      <dgm:spPr/>
      <dgm:t>
        <a:bodyPr/>
        <a:lstStyle/>
        <a:p>
          <a:endParaRPr lang="cs-CZ"/>
        </a:p>
      </dgm:t>
    </dgm:pt>
    <dgm:pt modelId="{AE9AEEB9-8397-4713-9AE5-0DF0ED773E4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dirty="0" smtClean="0"/>
            <a:t>der Park - park</a:t>
          </a:r>
          <a:endParaRPr lang="cs-CZ" dirty="0"/>
        </a:p>
      </dgm:t>
    </dgm:pt>
    <dgm:pt modelId="{DFB9445A-7A4D-439C-96FF-8EE31FDC9519}" type="parTrans" cxnId="{0E49C7E2-5227-4728-BE36-4C8CCADE6629}">
      <dgm:prSet/>
      <dgm:spPr/>
      <dgm:t>
        <a:bodyPr/>
        <a:lstStyle/>
        <a:p>
          <a:endParaRPr lang="cs-CZ"/>
        </a:p>
      </dgm:t>
    </dgm:pt>
    <dgm:pt modelId="{C25DC6AB-7048-49C4-A6FD-04F70C06EAF1}" type="sibTrans" cxnId="{0E49C7E2-5227-4728-BE36-4C8CCADE6629}">
      <dgm:prSet/>
      <dgm:spPr/>
      <dgm:t>
        <a:bodyPr/>
        <a:lstStyle/>
        <a:p>
          <a:endParaRPr lang="cs-CZ"/>
        </a:p>
      </dgm:t>
    </dgm:pt>
    <dgm:pt modelId="{B9CB08AF-2726-4B26-8BD8-5E403D85C139}" type="pres">
      <dgm:prSet presAssocID="{773F22A1-73DA-4413-85FE-3FE6462820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133F97E-AF7E-44ED-9319-1CA996956AA8}" type="pres">
      <dgm:prSet presAssocID="{8466B8E8-983B-42AB-B9DD-B0DD85ACC0B7}" presName="linNode" presStyleCnt="0"/>
      <dgm:spPr/>
    </dgm:pt>
    <dgm:pt modelId="{8DD4FC58-6B81-4CD4-BCF0-7EE515CA4BCB}" type="pres">
      <dgm:prSet presAssocID="{8466B8E8-983B-42AB-B9DD-B0DD85ACC0B7}" presName="parentText" presStyleLbl="node1" presStyleIdx="0" presStyleCnt="8" custScaleY="2000000" custLinFactY="500000" custLinFactNeighborX="-31809" custLinFactNeighborY="51743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3189D7-9828-4E43-A36D-570BC4AC5E22}" type="pres">
      <dgm:prSet presAssocID="{1BBB330D-44A3-44BF-AA37-C4F023F578BC}" presName="sp" presStyleCnt="0"/>
      <dgm:spPr/>
    </dgm:pt>
    <dgm:pt modelId="{68544FC3-8A0A-4F1C-9833-A0ED17070971}" type="pres">
      <dgm:prSet presAssocID="{13690F36-C6E3-43FB-98EA-CF4CB0AB2284}" presName="linNode" presStyleCnt="0"/>
      <dgm:spPr/>
    </dgm:pt>
    <dgm:pt modelId="{7FF73195-18DC-40A3-B71D-85C51BDAD26C}" type="pres">
      <dgm:prSet presAssocID="{13690F36-C6E3-43FB-98EA-CF4CB0AB2284}" presName="parentText" presStyleLbl="node1" presStyleIdx="1" presStyleCnt="8" custScaleX="118827" custScaleY="2000000" custLinFactX="3851" custLinFactY="1000000" custLinFactNeighborX="100000" custLinFactNeighborY="106873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4C5439-B2A5-4DA4-9226-66FC6372CA09}" type="pres">
      <dgm:prSet presAssocID="{03713CE1-7A29-4805-9CE4-E225695B1340}" presName="sp" presStyleCnt="0"/>
      <dgm:spPr/>
    </dgm:pt>
    <dgm:pt modelId="{34EC15A8-C003-4518-B954-8DF18188A5F3}" type="pres">
      <dgm:prSet presAssocID="{6E9B5D45-8CA8-41A7-A09B-6B79B650BCD8}" presName="linNode" presStyleCnt="0"/>
      <dgm:spPr/>
    </dgm:pt>
    <dgm:pt modelId="{B6308613-7800-41C0-A3BD-4D809E340BE0}" type="pres">
      <dgm:prSet presAssocID="{6E9B5D45-8CA8-41A7-A09B-6B79B650BCD8}" presName="parentText" presStyleLbl="node1" presStyleIdx="2" presStyleCnt="8" custScaleX="151381" custScaleY="2000000" custLinFactY="200000" custLinFactNeighborX="-54287" custLinFactNeighborY="25209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CBB3D06-F297-4465-959B-F8D34E3FA639}" type="pres">
      <dgm:prSet presAssocID="{13445332-6DD0-467C-85BD-EB6DFB0302E8}" presName="sp" presStyleCnt="0"/>
      <dgm:spPr/>
    </dgm:pt>
    <dgm:pt modelId="{DDF23342-B865-4AE3-8E8C-C75355D5801E}" type="pres">
      <dgm:prSet presAssocID="{D0B13F3E-31EE-45BB-8A6F-1A4759862CDC}" presName="linNode" presStyleCnt="0"/>
      <dgm:spPr/>
    </dgm:pt>
    <dgm:pt modelId="{E7E63235-2436-48BC-B8F9-469273551756}" type="pres">
      <dgm:prSet presAssocID="{D0B13F3E-31EE-45BB-8A6F-1A4759862CDC}" presName="parentText" presStyleLbl="node1" presStyleIdx="3" presStyleCnt="8" custScaleX="137537" custScaleY="2000000" custLinFactY="753973" custLinFactNeighborX="-48839" custLinFactNeighborY="8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BC2FBD-A576-491E-B6AB-66067AD98891}" type="pres">
      <dgm:prSet presAssocID="{AFFB2823-26A2-4B03-B5BF-A151A4B9985E}" presName="sp" presStyleCnt="0"/>
      <dgm:spPr/>
    </dgm:pt>
    <dgm:pt modelId="{0D70A05D-F28E-4DCE-A9AC-3E45107CE2AD}" type="pres">
      <dgm:prSet presAssocID="{2C37D95A-D21B-4DD2-AE23-EE39DA1EBDFC}" presName="linNode" presStyleCnt="0"/>
      <dgm:spPr/>
    </dgm:pt>
    <dgm:pt modelId="{A65D94F5-D4D3-461A-B2DE-71D848EC4E63}" type="pres">
      <dgm:prSet presAssocID="{2C37D95A-D21B-4DD2-AE23-EE39DA1EBDFC}" presName="parentText" presStyleLbl="node1" presStyleIdx="4" presStyleCnt="8" custScaleX="100479" custScaleY="2000000" custLinFactX="8717" custLinFactY="-300000" custLinFactNeighborX="100000" custLinFactNeighborY="-34520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8E0657-0FE5-4507-915F-D0737D3CCCF8}" type="pres">
      <dgm:prSet presAssocID="{4BEE5B60-2AEC-4806-B95C-0064AA162F5C}" presName="sp" presStyleCnt="0"/>
      <dgm:spPr/>
    </dgm:pt>
    <dgm:pt modelId="{0FAE3239-E379-47BA-9A53-8203AE625ABB}" type="pres">
      <dgm:prSet presAssocID="{423C2398-989A-4DC8-91AC-5DC22304AFCB}" presName="linNode" presStyleCnt="0"/>
      <dgm:spPr/>
    </dgm:pt>
    <dgm:pt modelId="{4B2A40EB-A12C-48EC-B740-DC57247AC23C}" type="pres">
      <dgm:prSet presAssocID="{423C2398-989A-4DC8-91AC-5DC22304AFCB}" presName="parentText" presStyleLbl="node1" presStyleIdx="5" presStyleCnt="8" custScaleX="164609" custScaleY="2000000" custLinFactY="400000" custLinFactNeighborX="-59153" custLinFactNeighborY="44503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948F24-887C-4A7D-AC76-2DC06E5B231A}" type="pres">
      <dgm:prSet presAssocID="{ED17DDEB-CF26-49D6-9AF2-0D5BF5E86268}" presName="sp" presStyleCnt="0"/>
      <dgm:spPr/>
    </dgm:pt>
    <dgm:pt modelId="{AA168EE6-762D-4DEE-9E84-70F0778D6D13}" type="pres">
      <dgm:prSet presAssocID="{37E3A8FD-6000-4325-B672-5C7B6EF5C0DC}" presName="linNode" presStyleCnt="0"/>
      <dgm:spPr/>
    </dgm:pt>
    <dgm:pt modelId="{49F18350-01FC-4B8A-A0F6-DAEE6EBCC512}" type="pres">
      <dgm:prSet presAssocID="{37E3A8FD-6000-4325-B672-5C7B6EF5C0DC}" presName="parentText" presStyleLbl="node1" presStyleIdx="6" presStyleCnt="8" custScaleX="118827" custScaleY="2000000" custLinFactY="-5582424" custLinFactNeighborX="94702" custLinFactNeighborY="-56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80D30A-4E24-4E42-BADE-6476C2A30E89}" type="pres">
      <dgm:prSet presAssocID="{DF2F9150-1505-420C-B682-6FDEE2E1FEB8}" presName="sp" presStyleCnt="0"/>
      <dgm:spPr/>
    </dgm:pt>
    <dgm:pt modelId="{D6852EB4-FAD5-40B3-9F37-B8CBE6F1DFA4}" type="pres">
      <dgm:prSet presAssocID="{AE9AEEB9-8397-4713-9AE5-0DF0ED773E49}" presName="linNode" presStyleCnt="0"/>
      <dgm:spPr/>
    </dgm:pt>
    <dgm:pt modelId="{FD86E6EF-5330-4CAF-88C1-582E706B804B}" type="pres">
      <dgm:prSet presAssocID="{AE9AEEB9-8397-4713-9AE5-0DF0ED773E49}" presName="parentText" presStyleLbl="node1" presStyleIdx="7" presStyleCnt="8" custScaleX="100479" custScaleY="2000000" custLinFactX="16016" custLinFactY="-1564969" custLinFactNeighborX="100000" custLinFactNeighborY="-16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56B00D5-5A2B-4219-BE9D-02087C659C0B}" srcId="{773F22A1-73DA-4413-85FE-3FE6462820A5}" destId="{13690F36-C6E3-43FB-98EA-CF4CB0AB2284}" srcOrd="1" destOrd="0" parTransId="{78ED59C4-698A-440E-AD94-A9C2EBC7DE53}" sibTransId="{03713CE1-7A29-4805-9CE4-E225695B1340}"/>
    <dgm:cxn modelId="{C06ABC21-7657-4C8A-AF83-0DF4BEB1B4C6}" type="presOf" srcId="{AE9AEEB9-8397-4713-9AE5-0DF0ED773E49}" destId="{FD86E6EF-5330-4CAF-88C1-582E706B804B}" srcOrd="0" destOrd="0" presId="urn:microsoft.com/office/officeart/2005/8/layout/vList5"/>
    <dgm:cxn modelId="{0E49C7E2-5227-4728-BE36-4C8CCADE6629}" srcId="{773F22A1-73DA-4413-85FE-3FE6462820A5}" destId="{AE9AEEB9-8397-4713-9AE5-0DF0ED773E49}" srcOrd="7" destOrd="0" parTransId="{DFB9445A-7A4D-439C-96FF-8EE31FDC9519}" sibTransId="{C25DC6AB-7048-49C4-A6FD-04F70C06EAF1}"/>
    <dgm:cxn modelId="{E779BF23-7C1A-4C48-904A-AFD71E772973}" type="presOf" srcId="{8466B8E8-983B-42AB-B9DD-B0DD85ACC0B7}" destId="{8DD4FC58-6B81-4CD4-BCF0-7EE515CA4BCB}" srcOrd="0" destOrd="0" presId="urn:microsoft.com/office/officeart/2005/8/layout/vList5"/>
    <dgm:cxn modelId="{BF5E9988-D20E-40CE-8D34-EF02856A5639}" type="presOf" srcId="{773F22A1-73DA-4413-85FE-3FE6462820A5}" destId="{B9CB08AF-2726-4B26-8BD8-5E403D85C139}" srcOrd="0" destOrd="0" presId="urn:microsoft.com/office/officeart/2005/8/layout/vList5"/>
    <dgm:cxn modelId="{7FA7D1B2-5A4F-4037-A3E1-2C9C62483D5F}" type="presOf" srcId="{D0B13F3E-31EE-45BB-8A6F-1A4759862CDC}" destId="{E7E63235-2436-48BC-B8F9-469273551756}" srcOrd="0" destOrd="0" presId="urn:microsoft.com/office/officeart/2005/8/layout/vList5"/>
    <dgm:cxn modelId="{53F39C18-8B2E-49CE-9584-E7A138569149}" type="presOf" srcId="{37E3A8FD-6000-4325-B672-5C7B6EF5C0DC}" destId="{49F18350-01FC-4B8A-A0F6-DAEE6EBCC512}" srcOrd="0" destOrd="0" presId="urn:microsoft.com/office/officeart/2005/8/layout/vList5"/>
    <dgm:cxn modelId="{D9FD0518-B5DE-4DFC-89FA-2FFB675E1FA4}" srcId="{773F22A1-73DA-4413-85FE-3FE6462820A5}" destId="{D0B13F3E-31EE-45BB-8A6F-1A4759862CDC}" srcOrd="3" destOrd="0" parTransId="{4B1617EF-A9F8-4702-ADBC-6782064E6918}" sibTransId="{AFFB2823-26A2-4B03-B5BF-A151A4B9985E}"/>
    <dgm:cxn modelId="{AC5ADC3D-3EA0-4118-B48F-94B12F40BA42}" srcId="{773F22A1-73DA-4413-85FE-3FE6462820A5}" destId="{2C37D95A-D21B-4DD2-AE23-EE39DA1EBDFC}" srcOrd="4" destOrd="0" parTransId="{3A11F3B0-CC60-4E52-9CA1-20872C9D701A}" sibTransId="{4BEE5B60-2AEC-4806-B95C-0064AA162F5C}"/>
    <dgm:cxn modelId="{B6E30825-9831-4800-A9C8-00721DB01475}" srcId="{773F22A1-73DA-4413-85FE-3FE6462820A5}" destId="{8466B8E8-983B-42AB-B9DD-B0DD85ACC0B7}" srcOrd="0" destOrd="0" parTransId="{4D4B3F2C-D4B9-457A-A7EF-7C1EC77C04DD}" sibTransId="{1BBB330D-44A3-44BF-AA37-C4F023F578BC}"/>
    <dgm:cxn modelId="{81886C05-BA69-4AE0-8E84-8BA91BFB522F}" type="presOf" srcId="{13690F36-C6E3-43FB-98EA-CF4CB0AB2284}" destId="{7FF73195-18DC-40A3-B71D-85C51BDAD26C}" srcOrd="0" destOrd="0" presId="urn:microsoft.com/office/officeart/2005/8/layout/vList5"/>
    <dgm:cxn modelId="{A4E97961-32B5-48D3-9F63-7A105FC8BA3A}" srcId="{773F22A1-73DA-4413-85FE-3FE6462820A5}" destId="{423C2398-989A-4DC8-91AC-5DC22304AFCB}" srcOrd="5" destOrd="0" parTransId="{E5AC6459-CC25-45FE-953C-3688E4CDE725}" sibTransId="{ED17DDEB-CF26-49D6-9AF2-0D5BF5E86268}"/>
    <dgm:cxn modelId="{B78413EC-EDA5-46D8-BDE1-F6A4E2DB1890}" srcId="{773F22A1-73DA-4413-85FE-3FE6462820A5}" destId="{37E3A8FD-6000-4325-B672-5C7B6EF5C0DC}" srcOrd="6" destOrd="0" parTransId="{F5712606-F755-409A-A32B-E3ECBA73A265}" sibTransId="{DF2F9150-1505-420C-B682-6FDEE2E1FEB8}"/>
    <dgm:cxn modelId="{CE4C3671-4B84-47FA-A2F7-FCBB285F302D}" type="presOf" srcId="{6E9B5D45-8CA8-41A7-A09B-6B79B650BCD8}" destId="{B6308613-7800-41C0-A3BD-4D809E340BE0}" srcOrd="0" destOrd="0" presId="urn:microsoft.com/office/officeart/2005/8/layout/vList5"/>
    <dgm:cxn modelId="{520DFB19-DEDE-4AA0-B5E7-DD8D0D04AD88}" type="presOf" srcId="{2C37D95A-D21B-4DD2-AE23-EE39DA1EBDFC}" destId="{A65D94F5-D4D3-461A-B2DE-71D848EC4E63}" srcOrd="0" destOrd="0" presId="urn:microsoft.com/office/officeart/2005/8/layout/vList5"/>
    <dgm:cxn modelId="{5D8CCB70-4D14-47E4-9398-FE8F97A70DC7}" type="presOf" srcId="{423C2398-989A-4DC8-91AC-5DC22304AFCB}" destId="{4B2A40EB-A12C-48EC-B740-DC57247AC23C}" srcOrd="0" destOrd="0" presId="urn:microsoft.com/office/officeart/2005/8/layout/vList5"/>
    <dgm:cxn modelId="{E52DA833-5F98-4A15-8DB0-736C847CA031}" srcId="{773F22A1-73DA-4413-85FE-3FE6462820A5}" destId="{6E9B5D45-8CA8-41A7-A09B-6B79B650BCD8}" srcOrd="2" destOrd="0" parTransId="{F86CF234-E3F5-4702-8530-AD777ABB7AA2}" sibTransId="{13445332-6DD0-467C-85BD-EB6DFB0302E8}"/>
    <dgm:cxn modelId="{B65B0A12-951F-4585-87CC-08EAFCA68C8F}" type="presParOf" srcId="{B9CB08AF-2726-4B26-8BD8-5E403D85C139}" destId="{0133F97E-AF7E-44ED-9319-1CA996956AA8}" srcOrd="0" destOrd="0" presId="urn:microsoft.com/office/officeart/2005/8/layout/vList5"/>
    <dgm:cxn modelId="{5B44A840-CBF6-49F4-ADC8-3AD5E85E925F}" type="presParOf" srcId="{0133F97E-AF7E-44ED-9319-1CA996956AA8}" destId="{8DD4FC58-6B81-4CD4-BCF0-7EE515CA4BCB}" srcOrd="0" destOrd="0" presId="urn:microsoft.com/office/officeart/2005/8/layout/vList5"/>
    <dgm:cxn modelId="{78A27CA3-84B1-4B68-96E4-486FB5B504B4}" type="presParOf" srcId="{B9CB08AF-2726-4B26-8BD8-5E403D85C139}" destId="{813189D7-9828-4E43-A36D-570BC4AC5E22}" srcOrd="1" destOrd="0" presId="urn:microsoft.com/office/officeart/2005/8/layout/vList5"/>
    <dgm:cxn modelId="{1E10FCBC-EB19-488C-AE8D-2585475418BD}" type="presParOf" srcId="{B9CB08AF-2726-4B26-8BD8-5E403D85C139}" destId="{68544FC3-8A0A-4F1C-9833-A0ED17070971}" srcOrd="2" destOrd="0" presId="urn:microsoft.com/office/officeart/2005/8/layout/vList5"/>
    <dgm:cxn modelId="{8D4BFAC3-869A-4421-B5E4-CD07EB9603FA}" type="presParOf" srcId="{68544FC3-8A0A-4F1C-9833-A0ED17070971}" destId="{7FF73195-18DC-40A3-B71D-85C51BDAD26C}" srcOrd="0" destOrd="0" presId="urn:microsoft.com/office/officeart/2005/8/layout/vList5"/>
    <dgm:cxn modelId="{7F3E3B20-902B-42DE-B69D-E1DB5E2B217F}" type="presParOf" srcId="{B9CB08AF-2726-4B26-8BD8-5E403D85C139}" destId="{E84C5439-B2A5-4DA4-9226-66FC6372CA09}" srcOrd="3" destOrd="0" presId="urn:microsoft.com/office/officeart/2005/8/layout/vList5"/>
    <dgm:cxn modelId="{4C1DCD25-12EB-489D-982C-4DB9F8544FA1}" type="presParOf" srcId="{B9CB08AF-2726-4B26-8BD8-5E403D85C139}" destId="{34EC15A8-C003-4518-B954-8DF18188A5F3}" srcOrd="4" destOrd="0" presId="urn:microsoft.com/office/officeart/2005/8/layout/vList5"/>
    <dgm:cxn modelId="{549109B2-ABB6-4D93-9379-856190613B35}" type="presParOf" srcId="{34EC15A8-C003-4518-B954-8DF18188A5F3}" destId="{B6308613-7800-41C0-A3BD-4D809E340BE0}" srcOrd="0" destOrd="0" presId="urn:microsoft.com/office/officeart/2005/8/layout/vList5"/>
    <dgm:cxn modelId="{857EE6ED-B7BE-4C60-B8C8-C481D06F21E1}" type="presParOf" srcId="{B9CB08AF-2726-4B26-8BD8-5E403D85C139}" destId="{BCBB3D06-F297-4465-959B-F8D34E3FA639}" srcOrd="5" destOrd="0" presId="urn:microsoft.com/office/officeart/2005/8/layout/vList5"/>
    <dgm:cxn modelId="{FBA3A6C0-0017-4942-BA10-E60C28E6B451}" type="presParOf" srcId="{B9CB08AF-2726-4B26-8BD8-5E403D85C139}" destId="{DDF23342-B865-4AE3-8E8C-C75355D5801E}" srcOrd="6" destOrd="0" presId="urn:microsoft.com/office/officeart/2005/8/layout/vList5"/>
    <dgm:cxn modelId="{A183EE82-8AFF-428D-975F-FD7A4DC761A3}" type="presParOf" srcId="{DDF23342-B865-4AE3-8E8C-C75355D5801E}" destId="{E7E63235-2436-48BC-B8F9-469273551756}" srcOrd="0" destOrd="0" presId="urn:microsoft.com/office/officeart/2005/8/layout/vList5"/>
    <dgm:cxn modelId="{696AAB7C-E019-4C4D-8736-FAEC51E8420D}" type="presParOf" srcId="{B9CB08AF-2726-4B26-8BD8-5E403D85C139}" destId="{9DBC2FBD-A576-491E-B6AB-66067AD98891}" srcOrd="7" destOrd="0" presId="urn:microsoft.com/office/officeart/2005/8/layout/vList5"/>
    <dgm:cxn modelId="{8A85A1DA-5CC9-405A-9B58-6DBF2AF6F184}" type="presParOf" srcId="{B9CB08AF-2726-4B26-8BD8-5E403D85C139}" destId="{0D70A05D-F28E-4DCE-A9AC-3E45107CE2AD}" srcOrd="8" destOrd="0" presId="urn:microsoft.com/office/officeart/2005/8/layout/vList5"/>
    <dgm:cxn modelId="{03F919DC-12D6-4AD7-94FD-FAECF2A33B07}" type="presParOf" srcId="{0D70A05D-F28E-4DCE-A9AC-3E45107CE2AD}" destId="{A65D94F5-D4D3-461A-B2DE-71D848EC4E63}" srcOrd="0" destOrd="0" presId="urn:microsoft.com/office/officeart/2005/8/layout/vList5"/>
    <dgm:cxn modelId="{81EFBC5C-46BA-472A-9E21-329ECBBEDF16}" type="presParOf" srcId="{B9CB08AF-2726-4B26-8BD8-5E403D85C139}" destId="{E88E0657-0FE5-4507-915F-D0737D3CCCF8}" srcOrd="9" destOrd="0" presId="urn:microsoft.com/office/officeart/2005/8/layout/vList5"/>
    <dgm:cxn modelId="{5D568783-04CE-4F84-9693-B2053C399B43}" type="presParOf" srcId="{B9CB08AF-2726-4B26-8BD8-5E403D85C139}" destId="{0FAE3239-E379-47BA-9A53-8203AE625ABB}" srcOrd="10" destOrd="0" presId="urn:microsoft.com/office/officeart/2005/8/layout/vList5"/>
    <dgm:cxn modelId="{D0BB3B6E-BED3-48C4-8C88-B5793ECDE09E}" type="presParOf" srcId="{0FAE3239-E379-47BA-9A53-8203AE625ABB}" destId="{4B2A40EB-A12C-48EC-B740-DC57247AC23C}" srcOrd="0" destOrd="0" presId="urn:microsoft.com/office/officeart/2005/8/layout/vList5"/>
    <dgm:cxn modelId="{873594C4-F496-4844-BCE7-1C495FE76F23}" type="presParOf" srcId="{B9CB08AF-2726-4B26-8BD8-5E403D85C139}" destId="{56948F24-887C-4A7D-AC76-2DC06E5B231A}" srcOrd="11" destOrd="0" presId="urn:microsoft.com/office/officeart/2005/8/layout/vList5"/>
    <dgm:cxn modelId="{92D06F1E-6A96-4853-825A-FA9B861BCB86}" type="presParOf" srcId="{B9CB08AF-2726-4B26-8BD8-5E403D85C139}" destId="{AA168EE6-762D-4DEE-9E84-70F0778D6D13}" srcOrd="12" destOrd="0" presId="urn:microsoft.com/office/officeart/2005/8/layout/vList5"/>
    <dgm:cxn modelId="{70E2FA48-4094-43EB-8559-DE3180C838F1}" type="presParOf" srcId="{AA168EE6-762D-4DEE-9E84-70F0778D6D13}" destId="{49F18350-01FC-4B8A-A0F6-DAEE6EBCC512}" srcOrd="0" destOrd="0" presId="urn:microsoft.com/office/officeart/2005/8/layout/vList5"/>
    <dgm:cxn modelId="{DE76EA64-DADA-4AE5-B0D1-75A5CD9CE3A3}" type="presParOf" srcId="{B9CB08AF-2726-4B26-8BD8-5E403D85C139}" destId="{6B80D30A-4E24-4E42-BADE-6476C2A30E89}" srcOrd="13" destOrd="0" presId="urn:microsoft.com/office/officeart/2005/8/layout/vList5"/>
    <dgm:cxn modelId="{469D3ED0-D07E-4818-8D19-BEBCADA7BAC1}" type="presParOf" srcId="{B9CB08AF-2726-4B26-8BD8-5E403D85C139}" destId="{D6852EB4-FAD5-40B3-9F37-B8CBE6F1DFA4}" srcOrd="14" destOrd="0" presId="urn:microsoft.com/office/officeart/2005/8/layout/vList5"/>
    <dgm:cxn modelId="{F02A1372-E5B1-43B3-A499-B88435515781}" type="presParOf" srcId="{D6852EB4-FAD5-40B3-9F37-B8CBE6F1DFA4}" destId="{FD86E6EF-5330-4CAF-88C1-582E706B804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A04E4A-F628-46B2-99CE-BD458F428F11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DD9CE0B-F1F2-4376-9192-37A1E3C9E184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2800" dirty="0" smtClean="0"/>
            <a:t>nach </a:t>
          </a:r>
          <a:r>
            <a:rPr lang="cs-CZ" sz="2800" dirty="0" err="1" smtClean="0"/>
            <a:t>rechts</a:t>
          </a:r>
          <a:endParaRPr lang="cs-CZ" sz="2800" dirty="0"/>
        </a:p>
      </dgm:t>
    </dgm:pt>
    <dgm:pt modelId="{71944BBB-3851-4827-B96E-6BD3D1525DE2}" type="parTrans" cxnId="{9FF19C77-B1B0-4570-80A3-DB9E06199A71}">
      <dgm:prSet/>
      <dgm:spPr/>
      <dgm:t>
        <a:bodyPr/>
        <a:lstStyle/>
        <a:p>
          <a:endParaRPr lang="cs-CZ"/>
        </a:p>
      </dgm:t>
    </dgm:pt>
    <dgm:pt modelId="{1646ADCE-A86A-4B57-8414-51F4C33105EC}" type="sibTrans" cxnId="{9FF19C77-B1B0-4570-80A3-DB9E06199A71}">
      <dgm:prSet/>
      <dgm:spPr/>
      <dgm:t>
        <a:bodyPr/>
        <a:lstStyle/>
        <a:p>
          <a:endParaRPr lang="cs-CZ"/>
        </a:p>
      </dgm:t>
    </dgm:pt>
    <dgm:pt modelId="{AB1431A6-EF9F-496E-86D6-606E872FC2B9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2800" dirty="0" smtClean="0"/>
            <a:t>nach </a:t>
          </a:r>
          <a:r>
            <a:rPr lang="cs-CZ" sz="2800" dirty="0" err="1" smtClean="0"/>
            <a:t>links</a:t>
          </a:r>
          <a:endParaRPr lang="cs-CZ" sz="2800" dirty="0"/>
        </a:p>
      </dgm:t>
    </dgm:pt>
    <dgm:pt modelId="{892C0994-0B20-4E92-9A9D-6EF73787FDFC}" type="parTrans" cxnId="{546BF9A9-9113-4434-80C5-C3FE576930DC}">
      <dgm:prSet/>
      <dgm:spPr/>
      <dgm:t>
        <a:bodyPr/>
        <a:lstStyle/>
        <a:p>
          <a:endParaRPr lang="cs-CZ"/>
        </a:p>
      </dgm:t>
    </dgm:pt>
    <dgm:pt modelId="{BED6C91D-8977-4F1E-9E2B-8BCD51920454}" type="sibTrans" cxnId="{546BF9A9-9113-4434-80C5-C3FE576930DC}">
      <dgm:prSet/>
      <dgm:spPr/>
      <dgm:t>
        <a:bodyPr/>
        <a:lstStyle/>
        <a:p>
          <a:endParaRPr lang="cs-CZ"/>
        </a:p>
      </dgm:t>
    </dgm:pt>
    <dgm:pt modelId="{674733B2-0DE2-4B46-A625-2AF43EA8CBD6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2800" dirty="0" err="1" smtClean="0"/>
            <a:t>geradeaus</a:t>
          </a:r>
          <a:endParaRPr lang="cs-CZ" sz="2800" dirty="0"/>
        </a:p>
      </dgm:t>
    </dgm:pt>
    <dgm:pt modelId="{001C4D64-3445-45F3-BF2C-B07739FDE685}" type="parTrans" cxnId="{2018990F-CF3B-44A5-88D2-2A1333AC1332}">
      <dgm:prSet/>
      <dgm:spPr/>
      <dgm:t>
        <a:bodyPr/>
        <a:lstStyle/>
        <a:p>
          <a:endParaRPr lang="cs-CZ"/>
        </a:p>
      </dgm:t>
    </dgm:pt>
    <dgm:pt modelId="{5218EA77-518F-4B93-9D7E-FB1CDD3B63CF}" type="sibTrans" cxnId="{2018990F-CF3B-44A5-88D2-2A1333AC1332}">
      <dgm:prSet/>
      <dgm:spPr/>
      <dgm:t>
        <a:bodyPr/>
        <a:lstStyle/>
        <a:p>
          <a:endParaRPr lang="cs-CZ"/>
        </a:p>
      </dgm:t>
    </dgm:pt>
    <dgm:pt modelId="{0A3F9986-1C04-4589-A1A7-358FDBB337F1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2800" dirty="0" err="1" smtClean="0"/>
            <a:t>neben</a:t>
          </a:r>
          <a:endParaRPr lang="cs-CZ" sz="2800" dirty="0"/>
        </a:p>
      </dgm:t>
    </dgm:pt>
    <dgm:pt modelId="{B4AD313B-A18A-4EBE-BFB7-43F090FF201C}" type="parTrans" cxnId="{396C1BAD-2F2A-44D1-846D-63E0219C3265}">
      <dgm:prSet/>
      <dgm:spPr/>
      <dgm:t>
        <a:bodyPr/>
        <a:lstStyle/>
        <a:p>
          <a:endParaRPr lang="cs-CZ"/>
        </a:p>
      </dgm:t>
    </dgm:pt>
    <dgm:pt modelId="{2E82B13D-0218-453F-BFBD-ED45C252903F}" type="sibTrans" cxnId="{396C1BAD-2F2A-44D1-846D-63E0219C3265}">
      <dgm:prSet/>
      <dgm:spPr/>
      <dgm:t>
        <a:bodyPr/>
        <a:lstStyle/>
        <a:p>
          <a:endParaRPr lang="cs-CZ"/>
        </a:p>
      </dgm:t>
    </dgm:pt>
    <dgm:pt modelId="{094BAFE2-E4AD-4469-85BE-81AA27A0B8C2}" type="pres">
      <dgm:prSet presAssocID="{36A04E4A-F628-46B2-99CE-BD458F428F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F3B7E31-CA60-407D-B708-C63D87357796}" type="pres">
      <dgm:prSet presAssocID="{EDD9CE0B-F1F2-4376-9192-37A1E3C9E184}" presName="node" presStyleLbl="node1" presStyleIdx="0" presStyleCnt="4" custLinFactNeighborX="-21942" custLinFactNeighborY="-4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659B7D-4C02-4FD4-954C-FB29D0F5D710}" type="pres">
      <dgm:prSet presAssocID="{1646ADCE-A86A-4B57-8414-51F4C33105EC}" presName="sibTrans" presStyleCnt="0"/>
      <dgm:spPr/>
    </dgm:pt>
    <dgm:pt modelId="{058C21E3-D984-4AC0-81EA-F8FD6D08E2CC}" type="pres">
      <dgm:prSet presAssocID="{AB1431A6-EF9F-496E-86D6-606E872FC2B9}" presName="node" presStyleLbl="node1" presStyleIdx="1" presStyleCnt="4" custLinFactNeighborX="-790" custLinFactNeighborY="-4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B8CA0E6-D24C-4394-B59D-691C5B7609C1}" type="pres">
      <dgm:prSet presAssocID="{BED6C91D-8977-4F1E-9E2B-8BCD51920454}" presName="sibTrans" presStyleCnt="0"/>
      <dgm:spPr/>
    </dgm:pt>
    <dgm:pt modelId="{2FD952AD-3619-4B96-A3FC-031A717A6768}" type="pres">
      <dgm:prSet presAssocID="{674733B2-0DE2-4B46-A625-2AF43EA8CBD6}" presName="node" presStyleLbl="node1" presStyleIdx="2" presStyleCnt="4" custScaleY="71371" custLinFactNeighborX="-11555" custLinFactNeighborY="-264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059D74-132A-4A6C-A09E-313E6DFCA8B7}" type="pres">
      <dgm:prSet presAssocID="{5218EA77-518F-4B93-9D7E-FB1CDD3B63CF}" presName="sibTrans" presStyleCnt="0"/>
      <dgm:spPr/>
    </dgm:pt>
    <dgm:pt modelId="{46D798C8-01E5-474A-AAC5-CE3DDEFC747C}" type="pres">
      <dgm:prSet presAssocID="{0A3F9986-1C04-4589-A1A7-358FDBB337F1}" presName="node" presStyleLbl="node1" presStyleIdx="3" presStyleCnt="4" custScaleY="76643" custLinFactX="8793" custLinFactNeighborX="100000" custLinFactNeighborY="-968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46BF9A9-9113-4434-80C5-C3FE576930DC}" srcId="{36A04E4A-F628-46B2-99CE-BD458F428F11}" destId="{AB1431A6-EF9F-496E-86D6-606E872FC2B9}" srcOrd="1" destOrd="0" parTransId="{892C0994-0B20-4E92-9A9D-6EF73787FDFC}" sibTransId="{BED6C91D-8977-4F1E-9E2B-8BCD51920454}"/>
    <dgm:cxn modelId="{6FE4DBC7-5538-4820-B249-71C26D1B47FC}" type="presOf" srcId="{674733B2-0DE2-4B46-A625-2AF43EA8CBD6}" destId="{2FD952AD-3619-4B96-A3FC-031A717A6768}" srcOrd="0" destOrd="0" presId="urn:microsoft.com/office/officeart/2005/8/layout/default#2"/>
    <dgm:cxn modelId="{86E23E8B-C2FB-465D-9296-134D93590F84}" type="presOf" srcId="{AB1431A6-EF9F-496E-86D6-606E872FC2B9}" destId="{058C21E3-D984-4AC0-81EA-F8FD6D08E2CC}" srcOrd="0" destOrd="0" presId="urn:microsoft.com/office/officeart/2005/8/layout/default#2"/>
    <dgm:cxn modelId="{E7D683D2-0737-49E1-B152-0D50AD0760EF}" type="presOf" srcId="{EDD9CE0B-F1F2-4376-9192-37A1E3C9E184}" destId="{CF3B7E31-CA60-407D-B708-C63D87357796}" srcOrd="0" destOrd="0" presId="urn:microsoft.com/office/officeart/2005/8/layout/default#2"/>
    <dgm:cxn modelId="{9FF19C77-B1B0-4570-80A3-DB9E06199A71}" srcId="{36A04E4A-F628-46B2-99CE-BD458F428F11}" destId="{EDD9CE0B-F1F2-4376-9192-37A1E3C9E184}" srcOrd="0" destOrd="0" parTransId="{71944BBB-3851-4827-B96E-6BD3D1525DE2}" sibTransId="{1646ADCE-A86A-4B57-8414-51F4C33105EC}"/>
    <dgm:cxn modelId="{396C1BAD-2F2A-44D1-846D-63E0219C3265}" srcId="{36A04E4A-F628-46B2-99CE-BD458F428F11}" destId="{0A3F9986-1C04-4589-A1A7-358FDBB337F1}" srcOrd="3" destOrd="0" parTransId="{B4AD313B-A18A-4EBE-BFB7-43F090FF201C}" sibTransId="{2E82B13D-0218-453F-BFBD-ED45C252903F}"/>
    <dgm:cxn modelId="{FC6FA2D2-4889-46B3-BE1E-BD87AB923CA0}" type="presOf" srcId="{0A3F9986-1C04-4589-A1A7-358FDBB337F1}" destId="{46D798C8-01E5-474A-AAC5-CE3DDEFC747C}" srcOrd="0" destOrd="0" presId="urn:microsoft.com/office/officeart/2005/8/layout/default#2"/>
    <dgm:cxn modelId="{2018990F-CF3B-44A5-88D2-2A1333AC1332}" srcId="{36A04E4A-F628-46B2-99CE-BD458F428F11}" destId="{674733B2-0DE2-4B46-A625-2AF43EA8CBD6}" srcOrd="2" destOrd="0" parTransId="{001C4D64-3445-45F3-BF2C-B07739FDE685}" sibTransId="{5218EA77-518F-4B93-9D7E-FB1CDD3B63CF}"/>
    <dgm:cxn modelId="{9DED76FC-27FB-4988-91C8-7F71E630FE10}" type="presOf" srcId="{36A04E4A-F628-46B2-99CE-BD458F428F11}" destId="{094BAFE2-E4AD-4469-85BE-81AA27A0B8C2}" srcOrd="0" destOrd="0" presId="urn:microsoft.com/office/officeart/2005/8/layout/default#2"/>
    <dgm:cxn modelId="{F380698A-A15B-4B1D-AF25-447F34EDA4F9}" type="presParOf" srcId="{094BAFE2-E4AD-4469-85BE-81AA27A0B8C2}" destId="{CF3B7E31-CA60-407D-B708-C63D87357796}" srcOrd="0" destOrd="0" presId="urn:microsoft.com/office/officeart/2005/8/layout/default#2"/>
    <dgm:cxn modelId="{C0388785-ED67-4D8F-8289-8BDB3239528E}" type="presParOf" srcId="{094BAFE2-E4AD-4469-85BE-81AA27A0B8C2}" destId="{5F659B7D-4C02-4FD4-954C-FB29D0F5D710}" srcOrd="1" destOrd="0" presId="urn:microsoft.com/office/officeart/2005/8/layout/default#2"/>
    <dgm:cxn modelId="{CB3CE6DC-8CB4-42BD-A6D1-6F1C8C271072}" type="presParOf" srcId="{094BAFE2-E4AD-4469-85BE-81AA27A0B8C2}" destId="{058C21E3-D984-4AC0-81EA-F8FD6D08E2CC}" srcOrd="2" destOrd="0" presId="urn:microsoft.com/office/officeart/2005/8/layout/default#2"/>
    <dgm:cxn modelId="{7709BC2F-179B-479C-B9CB-EFFA7BA21C07}" type="presParOf" srcId="{094BAFE2-E4AD-4469-85BE-81AA27A0B8C2}" destId="{8B8CA0E6-D24C-4394-B59D-691C5B7609C1}" srcOrd="3" destOrd="0" presId="urn:microsoft.com/office/officeart/2005/8/layout/default#2"/>
    <dgm:cxn modelId="{3EC7AADD-0FFA-45F2-B483-D48E8C7AF3E5}" type="presParOf" srcId="{094BAFE2-E4AD-4469-85BE-81AA27A0B8C2}" destId="{2FD952AD-3619-4B96-A3FC-031A717A6768}" srcOrd="4" destOrd="0" presId="urn:microsoft.com/office/officeart/2005/8/layout/default#2"/>
    <dgm:cxn modelId="{9D8BD60D-A26E-4455-B16C-0AE0E6CF884B}" type="presParOf" srcId="{094BAFE2-E4AD-4469-85BE-81AA27A0B8C2}" destId="{E6059D74-132A-4A6C-A09E-313E6DFCA8B7}" srcOrd="5" destOrd="0" presId="urn:microsoft.com/office/officeart/2005/8/layout/default#2"/>
    <dgm:cxn modelId="{125DF380-6C99-43A7-BC0F-0A7AA36175BA}" type="presParOf" srcId="{094BAFE2-E4AD-4469-85BE-81AA27A0B8C2}" destId="{46D798C8-01E5-474A-AAC5-CE3DDEFC747C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4FC58-6B81-4CD4-BCF0-7EE515CA4BCB}">
      <dsp:nvSpPr>
        <dsp:cNvPr id="0" name=""/>
        <dsp:cNvSpPr/>
      </dsp:nvSpPr>
      <dsp:spPr>
        <a:xfrm>
          <a:off x="737311" y="387963"/>
          <a:ext cx="2959762" cy="759616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die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Stadt</a:t>
          </a:r>
          <a:r>
            <a:rPr lang="cs-CZ" sz="2800" kern="1200" dirty="0" smtClean="0"/>
            <a:t> - město</a:t>
          </a:r>
          <a:endParaRPr lang="cs-CZ" sz="2800" kern="1200" dirty="0"/>
        </a:p>
      </dsp:txBody>
      <dsp:txXfrm>
        <a:off x="774392" y="425044"/>
        <a:ext cx="2885600" cy="685454"/>
      </dsp:txXfrm>
    </dsp:sp>
    <dsp:sp modelId="{7FF73195-18DC-40A3-B71D-85C51BDAD26C}">
      <dsp:nvSpPr>
        <dsp:cNvPr id="0" name=""/>
        <dsp:cNvSpPr/>
      </dsp:nvSpPr>
      <dsp:spPr>
        <a:xfrm>
          <a:off x="4712602" y="1548774"/>
          <a:ext cx="3516997" cy="759616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das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Geschäft</a:t>
          </a:r>
          <a:r>
            <a:rPr lang="cs-CZ" sz="2800" kern="1200" dirty="0" smtClean="0"/>
            <a:t> - obchod</a:t>
          </a:r>
          <a:endParaRPr lang="cs-CZ" sz="2800" kern="1200" dirty="0"/>
        </a:p>
      </dsp:txBody>
      <dsp:txXfrm>
        <a:off x="4749683" y="1585855"/>
        <a:ext cx="3442835" cy="685454"/>
      </dsp:txXfrm>
    </dsp:sp>
    <dsp:sp modelId="{B6308613-7800-41C0-A3BD-4D809E340BE0}">
      <dsp:nvSpPr>
        <dsp:cNvPr id="0" name=""/>
        <dsp:cNvSpPr/>
      </dsp:nvSpPr>
      <dsp:spPr>
        <a:xfrm>
          <a:off x="72015" y="1696276"/>
          <a:ext cx="4480518" cy="759616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das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Fitzentrum</a:t>
          </a:r>
          <a:r>
            <a:rPr lang="cs-CZ" sz="2800" kern="1200" dirty="0" smtClean="0"/>
            <a:t> - fitcentrum</a:t>
          </a:r>
          <a:endParaRPr lang="cs-CZ" sz="2800" kern="1200" dirty="0"/>
        </a:p>
      </dsp:txBody>
      <dsp:txXfrm>
        <a:off x="109096" y="1733357"/>
        <a:ext cx="4406356" cy="685454"/>
      </dsp:txXfrm>
    </dsp:sp>
    <dsp:sp modelId="{E7E63235-2436-48BC-B8F9-469273551756}">
      <dsp:nvSpPr>
        <dsp:cNvPr id="0" name=""/>
        <dsp:cNvSpPr/>
      </dsp:nvSpPr>
      <dsp:spPr>
        <a:xfrm>
          <a:off x="233263" y="2876293"/>
          <a:ext cx="4070768" cy="759616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das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Gebäude</a:t>
          </a:r>
          <a:r>
            <a:rPr lang="cs-CZ" sz="2800" kern="1200" smtClean="0"/>
            <a:t> - budova</a:t>
          </a:r>
          <a:endParaRPr lang="cs-CZ" sz="2800" kern="1200" dirty="0"/>
        </a:p>
      </dsp:txBody>
      <dsp:txXfrm>
        <a:off x="270344" y="2913374"/>
        <a:ext cx="3996606" cy="685454"/>
      </dsp:txXfrm>
    </dsp:sp>
    <dsp:sp modelId="{A65D94F5-D4D3-461A-B2DE-71D848EC4E63}">
      <dsp:nvSpPr>
        <dsp:cNvPr id="0" name=""/>
        <dsp:cNvSpPr/>
      </dsp:nvSpPr>
      <dsp:spPr>
        <a:xfrm>
          <a:off x="4896547" y="2802542"/>
          <a:ext cx="2973940" cy="759616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der </a:t>
          </a:r>
          <a:r>
            <a:rPr lang="cs-CZ" sz="2800" kern="1200" dirty="0" err="1" smtClean="0"/>
            <a:t>Platz</a:t>
          </a:r>
          <a:r>
            <a:rPr lang="cs-CZ" sz="2800" kern="1200" dirty="0" smtClean="0"/>
            <a:t> - náměstí</a:t>
          </a:r>
          <a:endParaRPr lang="cs-CZ" sz="2800" kern="1200" dirty="0"/>
        </a:p>
      </dsp:txBody>
      <dsp:txXfrm>
        <a:off x="4933628" y="2839623"/>
        <a:ext cx="2899778" cy="685454"/>
      </dsp:txXfrm>
    </dsp:sp>
    <dsp:sp modelId="{4B2A40EB-A12C-48EC-B740-DC57247AC23C}">
      <dsp:nvSpPr>
        <dsp:cNvPr id="0" name=""/>
        <dsp:cNvSpPr/>
      </dsp:nvSpPr>
      <dsp:spPr>
        <a:xfrm>
          <a:off x="0" y="4130062"/>
          <a:ext cx="4872035" cy="759616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das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Krankenhaus</a:t>
          </a:r>
          <a:r>
            <a:rPr lang="cs-CZ" sz="2800" kern="1200" dirty="0" smtClean="0"/>
            <a:t> - nemocnice</a:t>
          </a:r>
          <a:endParaRPr lang="cs-CZ" sz="2800" kern="1200" dirty="0"/>
        </a:p>
      </dsp:txBody>
      <dsp:txXfrm>
        <a:off x="37081" y="4167143"/>
        <a:ext cx="4797873" cy="685454"/>
      </dsp:txXfrm>
    </dsp:sp>
    <dsp:sp modelId="{49F18350-01FC-4B8A-A0F6-DAEE6EBCC512}">
      <dsp:nvSpPr>
        <dsp:cNvPr id="0" name=""/>
        <dsp:cNvSpPr/>
      </dsp:nvSpPr>
      <dsp:spPr>
        <a:xfrm>
          <a:off x="4481736" y="323451"/>
          <a:ext cx="3516997" cy="75961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err="1" smtClean="0"/>
            <a:t>das</a:t>
          </a:r>
          <a:r>
            <a:rPr lang="cs-CZ" sz="2900" kern="1200" dirty="0" smtClean="0"/>
            <a:t> Stadion - stadion</a:t>
          </a:r>
          <a:endParaRPr lang="cs-CZ" sz="2900" kern="1200" dirty="0"/>
        </a:p>
      </dsp:txBody>
      <dsp:txXfrm>
        <a:off x="4518817" y="360532"/>
        <a:ext cx="3442835" cy="685454"/>
      </dsp:txXfrm>
    </dsp:sp>
    <dsp:sp modelId="{FD86E6EF-5330-4CAF-88C1-582E706B804B}">
      <dsp:nvSpPr>
        <dsp:cNvPr id="0" name=""/>
        <dsp:cNvSpPr/>
      </dsp:nvSpPr>
      <dsp:spPr>
        <a:xfrm>
          <a:off x="5112580" y="4130062"/>
          <a:ext cx="2973940" cy="759616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der Park - park</a:t>
          </a:r>
          <a:endParaRPr lang="cs-CZ" sz="2900" kern="1200" dirty="0"/>
        </a:p>
      </dsp:txBody>
      <dsp:txXfrm>
        <a:off x="5149661" y="4167143"/>
        <a:ext cx="2899778" cy="685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B7E31-CA60-407D-B708-C63D87357796}">
      <dsp:nvSpPr>
        <dsp:cNvPr id="0" name=""/>
        <dsp:cNvSpPr/>
      </dsp:nvSpPr>
      <dsp:spPr>
        <a:xfrm>
          <a:off x="0" y="75907"/>
          <a:ext cx="3633802" cy="2180281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nach </a:t>
          </a:r>
          <a:r>
            <a:rPr lang="cs-CZ" sz="2800" kern="1200" dirty="0" err="1" smtClean="0"/>
            <a:t>rechts</a:t>
          </a:r>
          <a:endParaRPr lang="cs-CZ" sz="2800" kern="1200" dirty="0"/>
        </a:p>
      </dsp:txBody>
      <dsp:txXfrm>
        <a:off x="0" y="75907"/>
        <a:ext cx="3633802" cy="2180281"/>
      </dsp:txXfrm>
    </dsp:sp>
    <dsp:sp modelId="{058C21E3-D984-4AC0-81EA-F8FD6D08E2CC}">
      <dsp:nvSpPr>
        <dsp:cNvPr id="0" name=""/>
        <dsp:cNvSpPr/>
      </dsp:nvSpPr>
      <dsp:spPr>
        <a:xfrm>
          <a:off x="3969407" y="75907"/>
          <a:ext cx="3633802" cy="2180281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nach </a:t>
          </a:r>
          <a:r>
            <a:rPr lang="cs-CZ" sz="2800" kern="1200" dirty="0" err="1" smtClean="0"/>
            <a:t>links</a:t>
          </a:r>
          <a:endParaRPr lang="cs-CZ" sz="2800" kern="1200" dirty="0"/>
        </a:p>
      </dsp:txBody>
      <dsp:txXfrm>
        <a:off x="3969407" y="75907"/>
        <a:ext cx="3633802" cy="2180281"/>
      </dsp:txXfrm>
    </dsp:sp>
    <dsp:sp modelId="{2FD952AD-3619-4B96-A3FC-031A717A6768}">
      <dsp:nvSpPr>
        <dsp:cNvPr id="0" name=""/>
        <dsp:cNvSpPr/>
      </dsp:nvSpPr>
      <dsp:spPr>
        <a:xfrm>
          <a:off x="0" y="2620376"/>
          <a:ext cx="3633802" cy="1556088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geradeaus</a:t>
          </a:r>
          <a:endParaRPr lang="cs-CZ" sz="2800" kern="1200" dirty="0"/>
        </a:p>
      </dsp:txBody>
      <dsp:txXfrm>
        <a:off x="0" y="2620376"/>
        <a:ext cx="3633802" cy="1556088"/>
      </dsp:txXfrm>
    </dsp:sp>
    <dsp:sp modelId="{46D798C8-01E5-474A-AAC5-CE3DDEFC747C}">
      <dsp:nvSpPr>
        <dsp:cNvPr id="0" name=""/>
        <dsp:cNvSpPr/>
      </dsp:nvSpPr>
      <dsp:spPr>
        <a:xfrm>
          <a:off x="3999045" y="2409368"/>
          <a:ext cx="3633802" cy="1671032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neben</a:t>
          </a:r>
          <a:endParaRPr lang="cs-CZ" sz="2800" kern="1200" dirty="0"/>
        </a:p>
      </dsp:txBody>
      <dsp:txXfrm>
        <a:off x="3999045" y="2409368"/>
        <a:ext cx="3633802" cy="1671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4F52F-4EED-4A09-BE72-BA007010CBE5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C12BE-A445-4BE6-B7A5-E09A4839A1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931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151B3-0BBB-4384-8A9B-A9389C311B4A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160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151B3-0BBB-4384-8A9B-A9389C311B4A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011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3BC2-4345-4E1E-B71F-4744CE2645CD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445E-01F3-42D8-908D-14A383A955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18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3BC2-4345-4E1E-B71F-4744CE2645CD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445E-01F3-42D8-908D-14A383A955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80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3BC2-4345-4E1E-B71F-4744CE2645CD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445E-01F3-42D8-908D-14A383A955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24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3BC2-4345-4E1E-B71F-4744CE2645CD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445E-01F3-42D8-908D-14A383A955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63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3BC2-4345-4E1E-B71F-4744CE2645CD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445E-01F3-42D8-908D-14A383A955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0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3BC2-4345-4E1E-B71F-4744CE2645CD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445E-01F3-42D8-908D-14A383A955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52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3BC2-4345-4E1E-B71F-4744CE2645CD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445E-01F3-42D8-908D-14A383A955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83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3BC2-4345-4E1E-B71F-4744CE2645CD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445E-01F3-42D8-908D-14A383A955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94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3BC2-4345-4E1E-B71F-4744CE2645CD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445E-01F3-42D8-908D-14A383A955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06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3BC2-4345-4E1E-B71F-4744CE2645CD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445E-01F3-42D8-908D-14A383A955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90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3BC2-4345-4E1E-B71F-4744CE2645CD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445E-01F3-42D8-908D-14A383A955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73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C3BC2-4345-4E1E-B71F-4744CE2645CD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9445E-01F3-42D8-908D-14A383A955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22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4.wmf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6"/>
          <p:cNvSpPr txBox="1">
            <a:spLocks noChangeArrowheads="1"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b="1" dirty="0" smtClean="0">
                <a:solidFill>
                  <a:srgbClr val="0070C0"/>
                </a:solidFill>
              </a:rPr>
              <a:t>ÜBERSETZE DIE VOKABELN!</a:t>
            </a:r>
            <a:endParaRPr lang="en-US" altLang="cs-CZ" b="1" dirty="0">
              <a:solidFill>
                <a:srgbClr val="0070C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67544" y="1628800"/>
            <a:ext cx="2520280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rgbClr val="7030A0"/>
                </a:solidFill>
              </a:rPr>
              <a:t>banka</a:t>
            </a:r>
            <a:endParaRPr lang="cs-CZ" sz="4000" dirty="0">
              <a:solidFill>
                <a:srgbClr val="7030A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97878" y="2348880"/>
            <a:ext cx="252028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rgbClr val="00CC00"/>
                </a:solidFill>
              </a:rPr>
              <a:t>restaurace</a:t>
            </a:r>
            <a:endParaRPr lang="cs-CZ" sz="4000" dirty="0">
              <a:solidFill>
                <a:srgbClr val="00CC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09996" y="3068960"/>
            <a:ext cx="252028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rgbClr val="D60093"/>
                </a:solidFill>
              </a:rPr>
              <a:t>ulice</a:t>
            </a:r>
            <a:endParaRPr lang="cs-CZ" sz="4000" dirty="0">
              <a:solidFill>
                <a:srgbClr val="D60093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39552" y="3789040"/>
            <a:ext cx="2520280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</a:rPr>
              <a:t>škola</a:t>
            </a:r>
            <a:endParaRPr lang="cs-CZ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39552" y="4509120"/>
            <a:ext cx="252028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rgbClr val="0070C0"/>
                </a:solidFill>
              </a:rPr>
              <a:t>křižovatka</a:t>
            </a:r>
            <a:endParaRPr lang="cs-CZ" sz="4000" dirty="0">
              <a:solidFill>
                <a:srgbClr val="0070C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39552" y="5229200"/>
            <a:ext cx="2520280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rgbClr val="7030A0"/>
                </a:solidFill>
              </a:rPr>
              <a:t>nádraží</a:t>
            </a:r>
            <a:endParaRPr lang="cs-CZ" sz="4000" dirty="0">
              <a:solidFill>
                <a:srgbClr val="7030A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39552" y="5949280"/>
            <a:ext cx="252028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rgbClr val="00CC00"/>
                </a:solidFill>
              </a:rPr>
              <a:t>obchod</a:t>
            </a:r>
            <a:endParaRPr lang="cs-CZ" sz="4000" dirty="0">
              <a:solidFill>
                <a:srgbClr val="00CC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111564" y="1628800"/>
            <a:ext cx="3260636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rgbClr val="FF0000"/>
                </a:solidFill>
              </a:rPr>
              <a:t>die</a:t>
            </a:r>
            <a:r>
              <a:rPr lang="cs-CZ" sz="4000" dirty="0" smtClean="0">
                <a:solidFill>
                  <a:srgbClr val="FF0000"/>
                </a:solidFill>
              </a:rPr>
              <a:t> Bank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12" name="Obdélník s jedním zakulaceným rohem 11"/>
          <p:cNvSpPr/>
          <p:nvPr/>
        </p:nvSpPr>
        <p:spPr>
          <a:xfrm>
            <a:off x="3112805" y="1592796"/>
            <a:ext cx="3259395" cy="684076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3131840" y="2348880"/>
            <a:ext cx="324036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rgbClr val="FF0000"/>
                </a:solidFill>
              </a:rPr>
              <a:t>das</a:t>
            </a:r>
            <a:r>
              <a:rPr lang="cs-CZ" sz="4000" dirty="0" smtClean="0">
                <a:solidFill>
                  <a:srgbClr val="FF0000"/>
                </a:solidFill>
              </a:rPr>
              <a:t> Restaurant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131840" y="3068960"/>
            <a:ext cx="324036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rgbClr val="FF0000"/>
                </a:solidFill>
              </a:rPr>
              <a:t>die</a:t>
            </a:r>
            <a:r>
              <a:rPr lang="cs-CZ" sz="4000" dirty="0" smtClean="0">
                <a:solidFill>
                  <a:srgbClr val="FF0000"/>
                </a:solidFill>
              </a:rPr>
              <a:t> </a:t>
            </a:r>
            <a:r>
              <a:rPr lang="cs-CZ" sz="4000" dirty="0" err="1" smtClean="0">
                <a:solidFill>
                  <a:srgbClr val="FF0000"/>
                </a:solidFill>
              </a:rPr>
              <a:t>Straße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133572" y="3789040"/>
            <a:ext cx="3238628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rgbClr val="FF0000"/>
                </a:solidFill>
              </a:rPr>
              <a:t>die</a:t>
            </a:r>
            <a:r>
              <a:rPr lang="cs-CZ" sz="4000" dirty="0" smtClean="0">
                <a:solidFill>
                  <a:srgbClr val="FF0000"/>
                </a:solidFill>
              </a:rPr>
              <a:t> </a:t>
            </a:r>
            <a:r>
              <a:rPr lang="cs-CZ" sz="4000" dirty="0" err="1" smtClean="0">
                <a:solidFill>
                  <a:srgbClr val="FF0000"/>
                </a:solidFill>
              </a:rPr>
              <a:t>Schule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131840" y="4509120"/>
            <a:ext cx="324036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rgbClr val="FF0000"/>
                </a:solidFill>
              </a:rPr>
              <a:t>die</a:t>
            </a:r>
            <a:r>
              <a:rPr lang="cs-CZ" sz="4000" dirty="0" smtClean="0">
                <a:solidFill>
                  <a:srgbClr val="FF0000"/>
                </a:solidFill>
              </a:rPr>
              <a:t> </a:t>
            </a:r>
            <a:r>
              <a:rPr lang="cs-CZ" sz="4000" dirty="0" err="1" smtClean="0">
                <a:solidFill>
                  <a:srgbClr val="FF0000"/>
                </a:solidFill>
              </a:rPr>
              <a:t>Kreuzung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131840" y="5229200"/>
            <a:ext cx="3240360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rgbClr val="FF0000"/>
                </a:solidFill>
              </a:rPr>
              <a:t>der </a:t>
            </a:r>
            <a:r>
              <a:rPr lang="cs-CZ" sz="4000" dirty="0" err="1" smtClean="0">
                <a:solidFill>
                  <a:srgbClr val="FF0000"/>
                </a:solidFill>
              </a:rPr>
              <a:t>Bahnhof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131840" y="5949280"/>
            <a:ext cx="324036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>
                <a:solidFill>
                  <a:srgbClr val="FF0000"/>
                </a:solidFill>
              </a:rPr>
              <a:t>das</a:t>
            </a:r>
            <a:r>
              <a:rPr lang="cs-CZ" sz="4000" dirty="0" smtClean="0">
                <a:solidFill>
                  <a:srgbClr val="FF0000"/>
                </a:solidFill>
              </a:rPr>
              <a:t> </a:t>
            </a:r>
            <a:r>
              <a:rPr lang="cs-CZ" sz="4000" dirty="0" err="1" smtClean="0">
                <a:solidFill>
                  <a:srgbClr val="FF0000"/>
                </a:solidFill>
              </a:rPr>
              <a:t>Geschäft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25" name="Obdélník s jedním zakulaceným rohem 24"/>
          <p:cNvSpPr/>
          <p:nvPr/>
        </p:nvSpPr>
        <p:spPr>
          <a:xfrm>
            <a:off x="3138794" y="2348880"/>
            <a:ext cx="3259395" cy="648072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s jedním zakulaceným rohem 25"/>
          <p:cNvSpPr/>
          <p:nvPr/>
        </p:nvSpPr>
        <p:spPr>
          <a:xfrm>
            <a:off x="3138794" y="3068960"/>
            <a:ext cx="3259395" cy="648072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s jedním zakulaceným rohem 26"/>
          <p:cNvSpPr/>
          <p:nvPr/>
        </p:nvSpPr>
        <p:spPr>
          <a:xfrm>
            <a:off x="3143997" y="3789040"/>
            <a:ext cx="3259395" cy="648072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s jedním zakulaceným rohem 27"/>
          <p:cNvSpPr/>
          <p:nvPr/>
        </p:nvSpPr>
        <p:spPr>
          <a:xfrm>
            <a:off x="3131840" y="4509120"/>
            <a:ext cx="3259395" cy="648072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s jedním zakulaceným rohem 28"/>
          <p:cNvSpPr/>
          <p:nvPr/>
        </p:nvSpPr>
        <p:spPr>
          <a:xfrm>
            <a:off x="3112805" y="5229200"/>
            <a:ext cx="3259395" cy="648072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s jedním zakulaceným rohem 29"/>
          <p:cNvSpPr/>
          <p:nvPr/>
        </p:nvSpPr>
        <p:spPr>
          <a:xfrm>
            <a:off x="3131840" y="5949280"/>
            <a:ext cx="3259395" cy="648072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C:\Users\Jechova\AppData\Local\Microsoft\Windows\Temporary Internet Files\Content.IE5\SPAA2J0A\MC9004322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98" y="1522018"/>
            <a:ext cx="20828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chova\AppData\Local\Microsoft\Windows\Temporary Internet Files\Content.IE5\004Y94IT\MC90023325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39" y="5028509"/>
            <a:ext cx="2492721" cy="16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echova\AppData\Local\Microsoft\Windows\Temporary Internet Files\Content.IE5\2WD72609\MC90033429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74" y="3302108"/>
            <a:ext cx="1813255" cy="149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echova\AppData\Local\Microsoft\Windows\Temporary Internet Files\Content.IE5\SPAA2J0A\MC900053962[5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696" y="260648"/>
            <a:ext cx="1149397" cy="112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Jechova\AppData\Local\Microsoft\Windows\Temporary Internet Files\Content.IE5\2WD72609\MC90040983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385" y="3209788"/>
            <a:ext cx="1819275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C:\Users\Jechova\AppData\Local\Microsoft\Windows\Temporary Internet Files\Content.IE5\SPAA2J0A\MC900053962[5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8431"/>
            <a:ext cx="1149397" cy="112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32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D60093"/>
                </a:solidFill>
              </a:rPr>
              <a:t>BESCHREIBUNG DES WEGS</a:t>
            </a:r>
            <a:endParaRPr lang="cs-CZ" b="1" dirty="0">
              <a:solidFill>
                <a:srgbClr val="D60093"/>
              </a:solidFill>
            </a:endParaRPr>
          </a:p>
        </p:txBody>
      </p:sp>
      <p:sp>
        <p:nvSpPr>
          <p:cNvPr id="4" name="Obláček 3"/>
          <p:cNvSpPr/>
          <p:nvPr/>
        </p:nvSpPr>
        <p:spPr>
          <a:xfrm>
            <a:off x="563914" y="1556792"/>
            <a:ext cx="7536477" cy="1216631"/>
          </a:xfrm>
          <a:prstGeom prst="cloudCallout">
            <a:avLst>
              <a:gd name="adj1" fmla="val -47362"/>
              <a:gd name="adj2" fmla="val 5386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7030A0"/>
                </a:solidFill>
              </a:rPr>
              <a:t>Entschuldigung</a:t>
            </a:r>
            <a:r>
              <a:rPr lang="cs-CZ" sz="3200" b="1" dirty="0" smtClean="0">
                <a:solidFill>
                  <a:srgbClr val="7030A0"/>
                </a:solidFill>
              </a:rPr>
              <a:t>…</a:t>
            </a:r>
          </a:p>
          <a:p>
            <a:pPr algn="ctr"/>
            <a:r>
              <a:rPr lang="cs-CZ" sz="3200" b="1" dirty="0" err="1" smtClean="0">
                <a:solidFill>
                  <a:srgbClr val="7030A0"/>
                </a:solidFill>
              </a:rPr>
              <a:t>Wie</a:t>
            </a:r>
            <a:r>
              <a:rPr lang="cs-CZ" sz="3200" b="1" dirty="0" smtClean="0">
                <a:solidFill>
                  <a:srgbClr val="7030A0"/>
                </a:solidFill>
              </a:rPr>
              <a:t> </a:t>
            </a:r>
            <a:r>
              <a:rPr lang="cs-CZ" sz="3200" b="1" dirty="0" err="1" smtClean="0">
                <a:solidFill>
                  <a:srgbClr val="7030A0"/>
                </a:solidFill>
              </a:rPr>
              <a:t>komme</a:t>
            </a:r>
            <a:r>
              <a:rPr lang="cs-CZ" sz="3200" b="1" dirty="0" smtClean="0">
                <a:solidFill>
                  <a:srgbClr val="7030A0"/>
                </a:solidFill>
              </a:rPr>
              <a:t> </a:t>
            </a:r>
            <a:r>
              <a:rPr lang="cs-CZ" sz="3200" b="1" dirty="0" err="1" smtClean="0">
                <a:solidFill>
                  <a:srgbClr val="7030A0"/>
                </a:solidFill>
              </a:rPr>
              <a:t>ich</a:t>
            </a:r>
            <a:r>
              <a:rPr lang="cs-CZ" sz="3200" b="1" dirty="0" smtClean="0">
                <a:solidFill>
                  <a:srgbClr val="7030A0"/>
                </a:solidFill>
              </a:rPr>
              <a:t> </a:t>
            </a:r>
            <a:r>
              <a:rPr lang="cs-CZ" sz="3200" b="1" dirty="0" err="1">
                <a:solidFill>
                  <a:srgbClr val="7030A0"/>
                </a:solidFill>
              </a:rPr>
              <a:t>b</a:t>
            </a:r>
            <a:r>
              <a:rPr lang="cs-CZ" sz="3200" b="1" dirty="0" err="1" smtClean="0">
                <a:solidFill>
                  <a:srgbClr val="7030A0"/>
                </a:solidFill>
              </a:rPr>
              <a:t>itte</a:t>
            </a:r>
            <a:r>
              <a:rPr lang="cs-CZ" sz="3200" b="1" dirty="0" smtClean="0">
                <a:solidFill>
                  <a:srgbClr val="7030A0"/>
                </a:solidFill>
              </a:rPr>
              <a:t>…?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63914" y="3933056"/>
            <a:ext cx="3650727" cy="13765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FF0066"/>
                </a:solidFill>
              </a:rPr>
              <a:t>von = od</a:t>
            </a:r>
          </a:p>
          <a:p>
            <a:pPr algn="ctr"/>
            <a:r>
              <a:rPr lang="cs-CZ" sz="2400" b="1" dirty="0" smtClean="0">
                <a:solidFill>
                  <a:srgbClr val="FF0066"/>
                </a:solidFill>
              </a:rPr>
              <a:t>(předložka se 3. pádem)</a:t>
            </a:r>
            <a:endParaRPr lang="cs-CZ" sz="2400" b="1" dirty="0">
              <a:solidFill>
                <a:srgbClr val="FF0066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416343" y="3789040"/>
            <a:ext cx="3456384" cy="13765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bis </a:t>
            </a:r>
            <a:r>
              <a:rPr lang="cs-CZ" sz="2400" b="1" dirty="0" err="1" smtClean="0">
                <a:solidFill>
                  <a:srgbClr val="0070C0"/>
                </a:solidFill>
              </a:rPr>
              <a:t>zu</a:t>
            </a:r>
            <a:r>
              <a:rPr lang="cs-CZ" sz="2400" b="1" dirty="0" smtClean="0">
                <a:solidFill>
                  <a:srgbClr val="0070C0"/>
                </a:solidFill>
              </a:rPr>
              <a:t> = k</a:t>
            </a:r>
          </a:p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(předložka se 3. pádem)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7" name="Obdélníkový popisek 6"/>
          <p:cNvSpPr/>
          <p:nvPr/>
        </p:nvSpPr>
        <p:spPr>
          <a:xfrm>
            <a:off x="563915" y="2845431"/>
            <a:ext cx="7971207" cy="648072"/>
          </a:xfrm>
          <a:prstGeom prst="wedgeRectCallout">
            <a:avLst>
              <a:gd name="adj1" fmla="val -49239"/>
              <a:gd name="adj2" fmla="val 98333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/>
              <a:t>Wie</a:t>
            </a:r>
            <a:r>
              <a:rPr lang="cs-CZ" sz="2800" dirty="0" smtClean="0"/>
              <a:t> </a:t>
            </a:r>
            <a:r>
              <a:rPr lang="cs-CZ" sz="2800" dirty="0" err="1" smtClean="0"/>
              <a:t>komme</a:t>
            </a:r>
            <a:r>
              <a:rPr lang="cs-CZ" sz="2800" dirty="0" smtClean="0"/>
              <a:t> </a:t>
            </a:r>
            <a:r>
              <a:rPr lang="cs-CZ" sz="2800" dirty="0" err="1" smtClean="0"/>
              <a:t>ich</a:t>
            </a:r>
            <a:r>
              <a:rPr lang="cs-CZ" sz="2800" dirty="0" smtClean="0"/>
              <a:t> von dem Park bis </a:t>
            </a:r>
            <a:r>
              <a:rPr lang="cs-CZ" sz="2800" dirty="0" err="1" smtClean="0"/>
              <a:t>zu</a:t>
            </a:r>
            <a:r>
              <a:rPr lang="cs-CZ" sz="2800" dirty="0" smtClean="0"/>
              <a:t> dem </a:t>
            </a:r>
            <a:r>
              <a:rPr lang="cs-CZ" sz="2800" dirty="0" err="1" smtClean="0"/>
              <a:t>Bahnhof</a:t>
            </a:r>
            <a:r>
              <a:rPr lang="cs-CZ" sz="2800" dirty="0" smtClean="0"/>
              <a:t>?</a:t>
            </a:r>
            <a:endParaRPr lang="cs-CZ" sz="2800" dirty="0"/>
          </a:p>
        </p:txBody>
      </p:sp>
      <p:sp>
        <p:nvSpPr>
          <p:cNvPr id="8" name="Obdélník 7"/>
          <p:cNvSpPr/>
          <p:nvPr/>
        </p:nvSpPr>
        <p:spPr>
          <a:xfrm>
            <a:off x="5076056" y="5347118"/>
            <a:ext cx="3456384" cy="13765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accent6">
                    <a:lumMod val="75000"/>
                  </a:schemeClr>
                </a:solidFill>
              </a:rPr>
              <a:t>aus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 = z</a:t>
            </a:r>
          </a:p>
          <a:p>
            <a:pPr algn="ctr"/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(předložka se 3. pádem)</a:t>
            </a:r>
            <a:endParaRPr lang="cs-CZ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75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800080"/>
                </a:solidFill>
              </a:rPr>
              <a:t>DATIV = 3. PÁD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39552" y="2348880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275856" y="2348880"/>
            <a:ext cx="237626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FF3399"/>
                </a:solidFill>
              </a:rPr>
              <a:t>DIE</a:t>
            </a:r>
            <a:endParaRPr lang="cs-CZ" sz="3600" b="1" dirty="0">
              <a:solidFill>
                <a:srgbClr val="FF3399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012160" y="2348880"/>
            <a:ext cx="237626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83568" y="242088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</a:rPr>
              <a:t>DER</a:t>
            </a:r>
            <a:endParaRPr lang="cs-CZ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084168" y="242088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92D050"/>
                </a:solidFill>
              </a:rPr>
              <a:t>DAS</a:t>
            </a:r>
            <a:endParaRPr lang="cs-CZ" sz="3600" b="1" dirty="0">
              <a:solidFill>
                <a:srgbClr val="92D050"/>
              </a:solidFill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1259632" y="3212976"/>
            <a:ext cx="1152128" cy="936104"/>
          </a:xfrm>
          <a:prstGeom prst="down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3851920" y="3284984"/>
            <a:ext cx="1152128" cy="936104"/>
          </a:xfrm>
          <a:prstGeom prst="down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lů 14"/>
          <p:cNvSpPr/>
          <p:nvPr/>
        </p:nvSpPr>
        <p:spPr>
          <a:xfrm>
            <a:off x="6588224" y="3284984"/>
            <a:ext cx="1152128" cy="93610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683568" y="4509120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3419872" y="4509120"/>
            <a:ext cx="237626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FF3399"/>
                </a:solidFill>
              </a:rPr>
              <a:t>DER</a:t>
            </a:r>
            <a:endParaRPr lang="cs-CZ" sz="3600" b="1" dirty="0">
              <a:solidFill>
                <a:srgbClr val="FF3399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6228184" y="4437112"/>
            <a:ext cx="2376264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755576" y="458112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</a:rPr>
              <a:t>DEM </a:t>
            </a:r>
            <a:endParaRPr lang="cs-CZ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300192" y="450912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92D050"/>
                </a:solidFill>
              </a:rPr>
              <a:t>DEM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827584" y="5661248"/>
            <a:ext cx="2376264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7030A0"/>
                </a:solidFill>
              </a:rPr>
              <a:t>DIE (</a:t>
            </a:r>
            <a:r>
              <a:rPr lang="cs-CZ" sz="3600" b="1" dirty="0" err="1" smtClean="0">
                <a:solidFill>
                  <a:srgbClr val="7030A0"/>
                </a:solidFill>
              </a:rPr>
              <a:t>Pl</a:t>
            </a:r>
            <a:r>
              <a:rPr lang="cs-CZ" sz="3600" b="1" dirty="0" smtClean="0">
                <a:solidFill>
                  <a:srgbClr val="7030A0"/>
                </a:solidFill>
              </a:rPr>
              <a:t>.)</a:t>
            </a:r>
            <a:endParaRPr lang="cs-CZ" sz="3600" b="1" dirty="0">
              <a:solidFill>
                <a:srgbClr val="7030A0"/>
              </a:solidFill>
            </a:endParaRPr>
          </a:p>
        </p:txBody>
      </p:sp>
      <p:sp>
        <p:nvSpPr>
          <p:cNvPr id="25" name="Šipka dolů 24"/>
          <p:cNvSpPr/>
          <p:nvPr/>
        </p:nvSpPr>
        <p:spPr>
          <a:xfrm rot="16200000">
            <a:off x="3563888" y="5301208"/>
            <a:ext cx="1152128" cy="144016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017007" y="5661248"/>
            <a:ext cx="2376264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7030A0"/>
                </a:solidFill>
              </a:rPr>
              <a:t>DEN</a:t>
            </a:r>
            <a:endParaRPr lang="cs-CZ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 descr="C:\Users\Jechova\AppData\Local\Microsoft\Windows\Temporary Internet Files\Content.IE5\O07Z9WPO\MM90028886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86" y="5664877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chova\AppData\Local\Microsoft\Windows\Temporary Internet Files\Content.IE5\O07Z9WPO\MM900288869[1].gif"/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1221854" cy="162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Jechova\AppData\Local\Microsoft\Windows\Temporary Internet Files\Content.IE5\O07Z9WPO\MM900288869[1].gif"/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968" y="404664"/>
            <a:ext cx="1221854" cy="162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9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WIE KOMME ICH?</a:t>
            </a:r>
            <a:endParaRPr lang="cs-CZ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1259632" y="2204864"/>
            <a:ext cx="2808312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der Park</a:t>
            </a:r>
            <a:endParaRPr lang="cs-CZ" sz="2800" dirty="0"/>
          </a:p>
        </p:txBody>
      </p:sp>
      <p:sp>
        <p:nvSpPr>
          <p:cNvPr id="5" name="Zaoblený obdélník 4"/>
          <p:cNvSpPr/>
          <p:nvPr/>
        </p:nvSpPr>
        <p:spPr>
          <a:xfrm>
            <a:off x="1259612" y="3140968"/>
            <a:ext cx="2808312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/>
              <a:t>das</a:t>
            </a:r>
            <a:r>
              <a:rPr lang="cs-CZ" sz="2800" dirty="0"/>
              <a:t> </a:t>
            </a:r>
            <a:r>
              <a:rPr lang="cs-CZ" sz="2800" dirty="0" smtClean="0"/>
              <a:t>Restaurant</a:t>
            </a:r>
            <a:endParaRPr lang="cs-CZ" sz="2800" dirty="0"/>
          </a:p>
        </p:txBody>
      </p:sp>
      <p:sp>
        <p:nvSpPr>
          <p:cNvPr id="6" name="Zaoblený obdélník 5"/>
          <p:cNvSpPr/>
          <p:nvPr/>
        </p:nvSpPr>
        <p:spPr>
          <a:xfrm>
            <a:off x="1259632" y="4077072"/>
            <a:ext cx="2808312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der </a:t>
            </a:r>
            <a:r>
              <a:rPr lang="cs-CZ" sz="2800" dirty="0" err="1" smtClean="0"/>
              <a:t>Supermarkt</a:t>
            </a:r>
            <a:endParaRPr lang="cs-CZ" sz="2800" dirty="0"/>
          </a:p>
        </p:txBody>
      </p:sp>
      <p:sp>
        <p:nvSpPr>
          <p:cNvPr id="7" name="Zaoblený obdélník 6"/>
          <p:cNvSpPr/>
          <p:nvPr/>
        </p:nvSpPr>
        <p:spPr>
          <a:xfrm>
            <a:off x="1259632" y="5013176"/>
            <a:ext cx="2808312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/>
              <a:t>das</a:t>
            </a:r>
            <a:r>
              <a:rPr lang="cs-CZ" sz="2800" dirty="0" smtClean="0"/>
              <a:t> </a:t>
            </a:r>
            <a:r>
              <a:rPr lang="cs-CZ" sz="2800" dirty="0" err="1" smtClean="0"/>
              <a:t>Krankenhaus</a:t>
            </a:r>
            <a:endParaRPr lang="cs-CZ" sz="2800" dirty="0"/>
          </a:p>
        </p:txBody>
      </p:sp>
      <p:sp>
        <p:nvSpPr>
          <p:cNvPr id="8" name="Zaoblený obdélník 7"/>
          <p:cNvSpPr/>
          <p:nvPr/>
        </p:nvSpPr>
        <p:spPr>
          <a:xfrm>
            <a:off x="1259632" y="5941448"/>
            <a:ext cx="2808312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der </a:t>
            </a:r>
            <a:r>
              <a:rPr lang="cs-CZ" sz="2800" dirty="0" err="1" smtClean="0"/>
              <a:t>Bahnhof</a:t>
            </a:r>
            <a:endParaRPr lang="cs-CZ" sz="2800" dirty="0"/>
          </a:p>
        </p:txBody>
      </p:sp>
      <p:sp>
        <p:nvSpPr>
          <p:cNvPr id="9" name="Zaoblený obdélník 8"/>
          <p:cNvSpPr/>
          <p:nvPr/>
        </p:nvSpPr>
        <p:spPr>
          <a:xfrm>
            <a:off x="5004048" y="2204864"/>
            <a:ext cx="2808312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/>
              <a:t>die</a:t>
            </a:r>
            <a:r>
              <a:rPr lang="cs-CZ" sz="2800" dirty="0" smtClean="0"/>
              <a:t> Post</a:t>
            </a:r>
            <a:endParaRPr lang="cs-CZ" sz="2800" dirty="0"/>
          </a:p>
        </p:txBody>
      </p:sp>
      <p:sp>
        <p:nvSpPr>
          <p:cNvPr id="10" name="Zaoblený obdélník 9"/>
          <p:cNvSpPr/>
          <p:nvPr/>
        </p:nvSpPr>
        <p:spPr>
          <a:xfrm>
            <a:off x="5011900" y="3140968"/>
            <a:ext cx="2808312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/>
              <a:t>die</a:t>
            </a:r>
            <a:r>
              <a:rPr lang="cs-CZ" sz="2800" dirty="0" smtClean="0"/>
              <a:t> </a:t>
            </a:r>
            <a:r>
              <a:rPr lang="cs-CZ" sz="2800" dirty="0" err="1" smtClean="0"/>
              <a:t>Kirche</a:t>
            </a:r>
            <a:endParaRPr lang="cs-CZ" sz="28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5011900" y="4077072"/>
            <a:ext cx="2808312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/>
              <a:t>das</a:t>
            </a:r>
            <a:r>
              <a:rPr lang="cs-CZ" sz="2800" dirty="0" smtClean="0"/>
              <a:t> Rathaus</a:t>
            </a:r>
            <a:endParaRPr lang="cs-CZ" sz="28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5004048" y="5013176"/>
            <a:ext cx="2808312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/>
              <a:t>die</a:t>
            </a:r>
            <a:r>
              <a:rPr lang="cs-CZ" sz="2800" dirty="0" smtClean="0"/>
              <a:t> Bank</a:t>
            </a:r>
            <a:endParaRPr lang="cs-CZ" sz="28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5029299" y="5955870"/>
            <a:ext cx="2808312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der </a:t>
            </a:r>
            <a:r>
              <a:rPr lang="cs-CZ" sz="2800" dirty="0" err="1" smtClean="0"/>
              <a:t>Markplatz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sp>
        <p:nvSpPr>
          <p:cNvPr id="14" name="Šipka doprava 13"/>
          <p:cNvSpPr/>
          <p:nvPr/>
        </p:nvSpPr>
        <p:spPr>
          <a:xfrm>
            <a:off x="3923928" y="2132856"/>
            <a:ext cx="1243229" cy="93610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3923928" y="2996952"/>
            <a:ext cx="1243229" cy="93610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>
            <a:off x="3923928" y="3933056"/>
            <a:ext cx="1243229" cy="93610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>
            <a:off x="3923927" y="4869160"/>
            <a:ext cx="1243229" cy="93610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/>
          <p:cNvSpPr/>
          <p:nvPr/>
        </p:nvSpPr>
        <p:spPr>
          <a:xfrm>
            <a:off x="3923926" y="5877272"/>
            <a:ext cx="1243229" cy="93610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374204" y="1370483"/>
            <a:ext cx="8302252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900" i="1" dirty="0" smtClean="0"/>
              <a:t>                                </a:t>
            </a:r>
            <a:r>
              <a:rPr lang="cs-CZ" sz="1900" i="1" dirty="0" smtClean="0">
                <a:solidFill>
                  <a:schemeClr val="tx1"/>
                </a:solidFill>
              </a:rPr>
              <a:t>                                               </a:t>
            </a:r>
            <a:r>
              <a:rPr lang="cs-CZ" sz="2000" b="1" i="1" dirty="0" smtClean="0">
                <a:solidFill>
                  <a:schemeClr val="tx1"/>
                </a:solidFill>
              </a:rPr>
              <a:t>von der </a:t>
            </a:r>
            <a:r>
              <a:rPr lang="cs-CZ" sz="2000" b="1" i="1" dirty="0" err="1" smtClean="0">
                <a:solidFill>
                  <a:schemeClr val="tx1"/>
                </a:solidFill>
              </a:rPr>
              <a:t>Schule</a:t>
            </a:r>
            <a:r>
              <a:rPr lang="cs-CZ" sz="2000" b="1" i="1" dirty="0" smtClean="0">
                <a:solidFill>
                  <a:schemeClr val="tx1"/>
                </a:solidFill>
              </a:rPr>
              <a:t> bis </a:t>
            </a:r>
            <a:r>
              <a:rPr lang="cs-CZ" sz="2000" b="1" i="1" dirty="0" err="1" smtClean="0">
                <a:solidFill>
                  <a:schemeClr val="tx1"/>
                </a:solidFill>
              </a:rPr>
              <a:t>zu</a:t>
            </a:r>
            <a:r>
              <a:rPr lang="cs-CZ" sz="2000" b="1" i="1" dirty="0" smtClean="0">
                <a:solidFill>
                  <a:schemeClr val="tx1"/>
                </a:solidFill>
              </a:rPr>
              <a:t> dem Stadion </a:t>
            </a:r>
            <a:endParaRPr lang="cs-CZ" sz="2000" b="1" i="1" dirty="0"/>
          </a:p>
        </p:txBody>
      </p:sp>
      <p:sp>
        <p:nvSpPr>
          <p:cNvPr id="20" name="Zaoblený obdélník 19"/>
          <p:cNvSpPr/>
          <p:nvPr/>
        </p:nvSpPr>
        <p:spPr>
          <a:xfrm>
            <a:off x="107504" y="1370483"/>
            <a:ext cx="2063260" cy="62598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/>
              <a:t>die</a:t>
            </a:r>
            <a:r>
              <a:rPr lang="cs-CZ" sz="2800" dirty="0" smtClean="0"/>
              <a:t> </a:t>
            </a:r>
            <a:r>
              <a:rPr lang="cs-CZ" sz="2800" dirty="0" err="1" smtClean="0"/>
              <a:t>Schule</a:t>
            </a:r>
            <a:endParaRPr lang="cs-CZ" sz="2800" dirty="0"/>
          </a:p>
        </p:txBody>
      </p:sp>
      <p:sp>
        <p:nvSpPr>
          <p:cNvPr id="21" name="Zaoblený obdélník 20"/>
          <p:cNvSpPr/>
          <p:nvPr/>
        </p:nvSpPr>
        <p:spPr>
          <a:xfrm>
            <a:off x="2517103" y="1382823"/>
            <a:ext cx="2008227" cy="6060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/>
              <a:t>das</a:t>
            </a:r>
            <a:r>
              <a:rPr lang="cs-CZ" sz="2800" dirty="0" smtClean="0"/>
              <a:t> Stadion</a:t>
            </a:r>
            <a:endParaRPr lang="cs-CZ" sz="2800" dirty="0"/>
          </a:p>
        </p:txBody>
      </p:sp>
      <p:sp>
        <p:nvSpPr>
          <p:cNvPr id="22" name="Šipka doprava 21"/>
          <p:cNvSpPr/>
          <p:nvPr/>
        </p:nvSpPr>
        <p:spPr>
          <a:xfrm>
            <a:off x="1943688" y="1483344"/>
            <a:ext cx="720080" cy="4680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C:\Users\Jechova\AppData\Local\Microsoft\Windows\Temporary Internet Files\Content.IE5\I7UWRE7K\MC90044142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04" y="140623"/>
            <a:ext cx="1165013" cy="116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855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DIE RICHTUNG - WIEDERHOLUNG</a:t>
            </a:r>
            <a:endParaRPr lang="cs-CZ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51424292"/>
              </p:ext>
            </p:extLst>
          </p:nvPr>
        </p:nvGraphicFramePr>
        <p:xfrm>
          <a:off x="611560" y="1484784"/>
          <a:ext cx="7632848" cy="4368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Vývojový diagram: alternativní postup 4"/>
          <p:cNvSpPr/>
          <p:nvPr/>
        </p:nvSpPr>
        <p:spPr>
          <a:xfrm>
            <a:off x="1187624" y="3544866"/>
            <a:ext cx="2016224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DOPRAVA</a:t>
            </a:r>
            <a:endParaRPr lang="cs-CZ" sz="2400" dirty="0"/>
          </a:p>
        </p:txBody>
      </p:sp>
      <p:sp>
        <p:nvSpPr>
          <p:cNvPr id="6" name="Vývojový diagram: alternativní postup 5"/>
          <p:cNvSpPr/>
          <p:nvPr/>
        </p:nvSpPr>
        <p:spPr>
          <a:xfrm>
            <a:off x="5508104" y="3544866"/>
            <a:ext cx="2016224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DOLEVA</a:t>
            </a:r>
            <a:endParaRPr lang="cs-CZ" sz="2400" dirty="0"/>
          </a:p>
        </p:txBody>
      </p:sp>
      <p:sp>
        <p:nvSpPr>
          <p:cNvPr id="7" name="Vývojový diagram: alternativní postup 6"/>
          <p:cNvSpPr/>
          <p:nvPr/>
        </p:nvSpPr>
        <p:spPr>
          <a:xfrm>
            <a:off x="1266257" y="5277149"/>
            <a:ext cx="2088232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ROVNĚ</a:t>
            </a:r>
            <a:endParaRPr lang="cs-CZ" sz="2400" dirty="0"/>
          </a:p>
        </p:txBody>
      </p:sp>
      <p:sp>
        <p:nvSpPr>
          <p:cNvPr id="8" name="Vývojový diagram: alternativní postup 7"/>
          <p:cNvSpPr/>
          <p:nvPr/>
        </p:nvSpPr>
        <p:spPr>
          <a:xfrm>
            <a:off x="6372200" y="5277149"/>
            <a:ext cx="2016224" cy="57606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VEDLE</a:t>
            </a:r>
            <a:endParaRPr lang="cs-CZ" sz="2400" dirty="0"/>
          </a:p>
        </p:txBody>
      </p:sp>
      <p:sp>
        <p:nvSpPr>
          <p:cNvPr id="3" name="Šipka dolů 2"/>
          <p:cNvSpPr/>
          <p:nvPr/>
        </p:nvSpPr>
        <p:spPr>
          <a:xfrm flipV="1">
            <a:off x="3491880" y="4463959"/>
            <a:ext cx="720080" cy="110598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755575" y="2852580"/>
            <a:ext cx="1152129" cy="61206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eva 12"/>
          <p:cNvSpPr/>
          <p:nvPr/>
        </p:nvSpPr>
        <p:spPr>
          <a:xfrm>
            <a:off x="7296337" y="2936775"/>
            <a:ext cx="1008112" cy="612068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ývojový diagram: postup 8"/>
          <p:cNvSpPr/>
          <p:nvPr/>
        </p:nvSpPr>
        <p:spPr>
          <a:xfrm>
            <a:off x="438165" y="6021287"/>
            <a:ext cx="3744416" cy="744139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Ich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biege</a:t>
            </a:r>
            <a:r>
              <a:rPr lang="cs-CZ" sz="2400" dirty="0" smtClean="0">
                <a:solidFill>
                  <a:schemeClr val="tx1"/>
                </a:solidFill>
              </a:rPr>
              <a:t> nach </a:t>
            </a:r>
            <a:r>
              <a:rPr lang="cs-CZ" sz="2400" dirty="0" err="1" smtClean="0">
                <a:solidFill>
                  <a:schemeClr val="tx1"/>
                </a:solidFill>
              </a:rPr>
              <a:t>rechts</a:t>
            </a:r>
            <a:r>
              <a:rPr lang="cs-CZ" sz="2400" dirty="0" smtClean="0">
                <a:solidFill>
                  <a:schemeClr val="tx1"/>
                </a:solidFill>
              </a:rPr>
              <a:t> ab. 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4" name="Vývojový diagram: postup 13"/>
          <p:cNvSpPr/>
          <p:nvPr/>
        </p:nvSpPr>
        <p:spPr>
          <a:xfrm>
            <a:off x="4560033" y="6028359"/>
            <a:ext cx="3744416" cy="744139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Ich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biege</a:t>
            </a:r>
            <a:r>
              <a:rPr lang="cs-CZ" sz="2400" dirty="0" smtClean="0">
                <a:solidFill>
                  <a:schemeClr val="tx1"/>
                </a:solidFill>
              </a:rPr>
              <a:t> nach </a:t>
            </a:r>
            <a:r>
              <a:rPr lang="cs-CZ" sz="2400" dirty="0" err="1" smtClean="0">
                <a:solidFill>
                  <a:schemeClr val="tx1"/>
                </a:solidFill>
              </a:rPr>
              <a:t>links</a:t>
            </a:r>
            <a:r>
              <a:rPr lang="cs-CZ" sz="2400" dirty="0" smtClean="0">
                <a:solidFill>
                  <a:schemeClr val="tx1"/>
                </a:solidFill>
              </a:rPr>
              <a:t> ab. 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5" name="Vývojový diagram: postup 14"/>
          <p:cNvSpPr/>
          <p:nvPr/>
        </p:nvSpPr>
        <p:spPr>
          <a:xfrm>
            <a:off x="2901099" y="1268760"/>
            <a:ext cx="3317867" cy="744139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ab/</a:t>
            </a:r>
            <a:r>
              <a:rPr lang="cs-CZ" sz="2400" dirty="0" err="1" smtClean="0">
                <a:solidFill>
                  <a:schemeClr val="tx1"/>
                </a:solidFill>
              </a:rPr>
              <a:t>biegen</a:t>
            </a:r>
            <a:r>
              <a:rPr lang="cs-CZ" sz="2400" dirty="0" smtClean="0">
                <a:solidFill>
                  <a:schemeClr val="tx1"/>
                </a:solidFill>
              </a:rPr>
              <a:t> = odbočit 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565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66"/>
                </a:solidFill>
              </a:rPr>
              <a:t>ÜBERSETZE!</a:t>
            </a:r>
            <a:br>
              <a:rPr lang="cs-CZ" b="1" dirty="0" smtClean="0">
                <a:solidFill>
                  <a:srgbClr val="FF0066"/>
                </a:solidFill>
              </a:rPr>
            </a:br>
            <a:r>
              <a:rPr lang="cs-CZ" b="1" dirty="0" smtClean="0">
                <a:solidFill>
                  <a:srgbClr val="FF0066"/>
                </a:solidFill>
              </a:rPr>
              <a:t>WIR ÜBEN DATIV.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236493" y="3284984"/>
            <a:ext cx="252028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CC00"/>
                </a:solidFill>
              </a:rPr>
              <a:t>Z HOTELU</a:t>
            </a:r>
            <a:endParaRPr lang="cs-CZ" sz="2400" b="1" dirty="0">
              <a:solidFill>
                <a:srgbClr val="00CC0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39552" y="1749833"/>
            <a:ext cx="252028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FF0066"/>
                </a:solidFill>
              </a:rPr>
              <a:t>ZE ŠKOLY</a:t>
            </a:r>
            <a:endParaRPr lang="cs-CZ" sz="2400" b="1" dirty="0">
              <a:solidFill>
                <a:srgbClr val="FF0066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264563" y="1628800"/>
            <a:ext cx="252028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rgbClr val="00B0F0"/>
                </a:solidFill>
              </a:rPr>
              <a:t>Z KINA</a:t>
            </a:r>
            <a:endParaRPr lang="cs-CZ" sz="2800" dirty="0">
              <a:solidFill>
                <a:srgbClr val="00B0F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23528" y="3356992"/>
            <a:ext cx="2520280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 FITCENTRA</a:t>
            </a:r>
            <a:endParaRPr lang="cs-CZ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6084168" y="3429000"/>
            <a:ext cx="252028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FF0066"/>
                </a:solidFill>
              </a:rPr>
              <a:t>Z RESTAURACE</a:t>
            </a:r>
            <a:endParaRPr lang="cs-CZ" sz="2400" b="1" dirty="0">
              <a:solidFill>
                <a:srgbClr val="FF0066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31235" y="5028964"/>
            <a:ext cx="2520280" cy="648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</a:t>
            </a:r>
            <a:r>
              <a:rPr lang="cs-CZ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MĚSTA</a:t>
            </a: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439598" y="5028964"/>
            <a:ext cx="25202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0070C0"/>
                </a:solidFill>
              </a:rPr>
              <a:t>Z</a:t>
            </a:r>
            <a:r>
              <a:rPr lang="cs-CZ" sz="2400" b="1" dirty="0" smtClean="0">
                <a:solidFill>
                  <a:srgbClr val="0070C0"/>
                </a:solidFill>
              </a:rPr>
              <a:t> OBCHODU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3340886" y="5028964"/>
            <a:ext cx="252028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66"/>
                </a:solidFill>
              </a:rPr>
              <a:t>Z</a:t>
            </a:r>
            <a:r>
              <a:rPr lang="cs-CZ" sz="2400" b="1" dirty="0" smtClean="0">
                <a:solidFill>
                  <a:srgbClr val="FF0066"/>
                </a:solidFill>
              </a:rPr>
              <a:t> DIVADLA</a:t>
            </a:r>
            <a:endParaRPr lang="cs-CZ" sz="2400" b="1" dirty="0">
              <a:solidFill>
                <a:srgbClr val="FF0066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3315373" y="2420888"/>
            <a:ext cx="252028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rgbClr val="00B0F0"/>
                </a:solidFill>
              </a:rPr>
              <a:t>AUS DEM KINO</a:t>
            </a:r>
            <a:endParaRPr lang="cs-CZ" sz="2800" dirty="0">
              <a:solidFill>
                <a:srgbClr val="00B0F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347864" y="5814257"/>
            <a:ext cx="252028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FF0066"/>
                </a:solidFill>
              </a:rPr>
              <a:t>AUS DEM THEATER</a:t>
            </a:r>
            <a:endParaRPr lang="cs-CZ" sz="2400" b="1" dirty="0">
              <a:solidFill>
                <a:srgbClr val="FF0066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156176" y="4179322"/>
            <a:ext cx="252028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FF0066"/>
                </a:solidFill>
              </a:rPr>
              <a:t>AUS DEM RESTAURANT</a:t>
            </a:r>
            <a:endParaRPr lang="cs-CZ" sz="2400" b="1" dirty="0">
              <a:solidFill>
                <a:srgbClr val="FF0066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6439598" y="5814257"/>
            <a:ext cx="25202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AUS DEM GESCHÄFT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323528" y="4149080"/>
            <a:ext cx="2520280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AUS DEM FITZENTRUM</a:t>
            </a:r>
            <a:endParaRPr lang="cs-CZ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01261" y="5805264"/>
            <a:ext cx="2520280" cy="648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AUS DER STADT</a:t>
            </a: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377675" y="2488227"/>
            <a:ext cx="252028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FF0066"/>
                </a:solidFill>
              </a:rPr>
              <a:t>AUS DER SCHULE</a:t>
            </a:r>
            <a:endParaRPr lang="cs-CZ" sz="2400" b="1" dirty="0">
              <a:solidFill>
                <a:srgbClr val="FF0066"/>
              </a:solidFill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3222114" y="4077072"/>
            <a:ext cx="252028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CC00"/>
                </a:solidFill>
              </a:rPr>
              <a:t>AUS DEM HOTEL</a:t>
            </a:r>
            <a:endParaRPr lang="cs-CZ" sz="2400" b="1" dirty="0">
              <a:solidFill>
                <a:srgbClr val="00CC00"/>
              </a:solidFill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6300192" y="1772816"/>
            <a:ext cx="2520280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Z PARKU</a:t>
            </a:r>
            <a:endParaRPr lang="cs-CZ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6372200" y="2564904"/>
            <a:ext cx="2520280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AUS DEM PARK</a:t>
            </a:r>
            <a:endParaRPr lang="cs-CZ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2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10614" y="1484784"/>
            <a:ext cx="8496944" cy="52629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2800" dirty="0" smtClean="0"/>
              <a:t>Es </a:t>
            </a:r>
            <a:r>
              <a:rPr lang="cs-CZ" sz="2800" dirty="0" err="1" smtClean="0"/>
              <a:t>ist</a:t>
            </a:r>
            <a:r>
              <a:rPr lang="cs-CZ" sz="2800" dirty="0" smtClean="0"/>
              <a:t> </a:t>
            </a:r>
            <a:r>
              <a:rPr lang="cs-CZ" sz="2800" dirty="0" err="1" smtClean="0"/>
              <a:t>halb</a:t>
            </a:r>
            <a:r>
              <a:rPr lang="cs-CZ" sz="2800" dirty="0" smtClean="0"/>
              <a:t> </a:t>
            </a:r>
            <a:r>
              <a:rPr lang="cs-CZ" sz="2800" dirty="0" err="1" smtClean="0"/>
              <a:t>vier</a:t>
            </a:r>
            <a:r>
              <a:rPr lang="cs-CZ" sz="2800" dirty="0" smtClean="0"/>
              <a:t>. Katrin </a:t>
            </a:r>
            <a:r>
              <a:rPr lang="cs-CZ" sz="2800" dirty="0" err="1" smtClean="0"/>
              <a:t>geht</a:t>
            </a:r>
            <a:r>
              <a:rPr lang="cs-CZ" sz="2800" dirty="0" smtClean="0"/>
              <a:t> </a:t>
            </a:r>
            <a:r>
              <a:rPr lang="cs-CZ" sz="2800" dirty="0" err="1" smtClean="0"/>
              <a:t>mit</a:t>
            </a:r>
            <a:r>
              <a:rPr lang="cs-CZ" sz="2800" dirty="0" smtClean="0"/>
              <a:t> </a:t>
            </a:r>
            <a:r>
              <a:rPr lang="cs-CZ" sz="2800" dirty="0" err="1" smtClean="0"/>
              <a:t>ihrem</a:t>
            </a:r>
            <a:r>
              <a:rPr lang="cs-CZ" sz="2800" dirty="0" smtClean="0"/>
              <a:t> </a:t>
            </a:r>
            <a:r>
              <a:rPr lang="cs-CZ" sz="2800" dirty="0" err="1" smtClean="0"/>
              <a:t>Hund</a:t>
            </a:r>
            <a:r>
              <a:rPr lang="cs-CZ" sz="2800" dirty="0" smtClean="0"/>
              <a:t> </a:t>
            </a:r>
            <a:r>
              <a:rPr lang="cs-CZ" sz="2800" dirty="0" err="1" smtClean="0"/>
              <a:t>Benny</a:t>
            </a:r>
            <a:r>
              <a:rPr lang="cs-CZ" sz="2800" dirty="0" smtClean="0"/>
              <a:t> </a:t>
            </a:r>
            <a:r>
              <a:rPr lang="cs-CZ" sz="2800" dirty="0" err="1" smtClean="0"/>
              <a:t>spazieren</a:t>
            </a:r>
            <a:r>
              <a:rPr lang="cs-CZ" sz="2800" dirty="0" smtClean="0"/>
              <a:t>. </a:t>
            </a:r>
            <a:r>
              <a:rPr lang="cs-CZ" sz="2800" dirty="0" err="1" smtClean="0"/>
              <a:t>Benny</a:t>
            </a:r>
            <a:r>
              <a:rPr lang="cs-CZ" sz="2800" dirty="0" smtClean="0"/>
              <a:t> </a:t>
            </a:r>
            <a:r>
              <a:rPr lang="cs-CZ" sz="2800" dirty="0" err="1" smtClean="0"/>
              <a:t>ist</a:t>
            </a:r>
            <a:r>
              <a:rPr lang="cs-CZ" sz="2800" dirty="0" smtClean="0"/>
              <a:t> </a:t>
            </a:r>
            <a:r>
              <a:rPr lang="cs-CZ" sz="2800" dirty="0" err="1" smtClean="0"/>
              <a:t>sehr</a:t>
            </a:r>
            <a:r>
              <a:rPr lang="cs-CZ" sz="2800" dirty="0" smtClean="0"/>
              <a:t> </a:t>
            </a:r>
            <a:r>
              <a:rPr lang="cs-CZ" sz="2800" dirty="0" err="1" smtClean="0"/>
              <a:t>gern</a:t>
            </a:r>
            <a:r>
              <a:rPr lang="cs-CZ" sz="2800" dirty="0" smtClean="0"/>
              <a:t> </a:t>
            </a:r>
            <a:r>
              <a:rPr lang="cs-CZ" sz="2800" dirty="0" err="1" smtClean="0"/>
              <a:t>draußen</a:t>
            </a:r>
            <a:r>
              <a:rPr lang="cs-CZ" sz="2800" dirty="0" smtClean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 smtClean="0"/>
              <a:t>ist</a:t>
            </a:r>
            <a:r>
              <a:rPr lang="cs-CZ" sz="2800" dirty="0" smtClean="0"/>
              <a:t> </a:t>
            </a:r>
            <a:r>
              <a:rPr lang="cs-CZ" sz="2800" dirty="0" err="1" smtClean="0"/>
              <a:t>sehr</a:t>
            </a:r>
            <a:r>
              <a:rPr lang="cs-CZ" sz="2800" dirty="0" smtClean="0"/>
              <a:t> brav. </a:t>
            </a:r>
            <a:r>
              <a:rPr lang="cs-CZ" sz="2800" dirty="0" err="1" smtClean="0"/>
              <a:t>Zuerst</a:t>
            </a:r>
            <a:r>
              <a:rPr lang="cs-CZ" sz="2800" dirty="0" smtClean="0"/>
              <a:t> </a:t>
            </a:r>
            <a:r>
              <a:rPr lang="cs-CZ" sz="2800" dirty="0" err="1" smtClean="0"/>
              <a:t>gehen</a:t>
            </a:r>
            <a:r>
              <a:rPr lang="cs-CZ" sz="2800" dirty="0" smtClean="0"/>
              <a:t> </a:t>
            </a:r>
            <a:r>
              <a:rPr lang="cs-CZ" sz="2800" dirty="0" err="1" smtClean="0"/>
              <a:t>sie</a:t>
            </a:r>
            <a:r>
              <a:rPr lang="cs-CZ" sz="2800" dirty="0" smtClean="0"/>
              <a:t> </a:t>
            </a:r>
            <a:r>
              <a:rPr lang="cs-CZ" sz="2800" dirty="0" err="1" smtClean="0"/>
              <a:t>geradeaus</a:t>
            </a:r>
            <a:r>
              <a:rPr lang="cs-CZ" sz="2800" dirty="0" smtClean="0"/>
              <a:t>. </a:t>
            </a:r>
            <a:r>
              <a:rPr lang="cs-CZ" sz="2800" dirty="0" err="1" smtClean="0"/>
              <a:t>Sie</a:t>
            </a:r>
            <a:r>
              <a:rPr lang="cs-CZ" sz="2800" dirty="0" smtClean="0"/>
              <a:t> </a:t>
            </a:r>
            <a:r>
              <a:rPr lang="cs-CZ" sz="2800" dirty="0" err="1" smtClean="0"/>
              <a:t>gehen</a:t>
            </a:r>
            <a:r>
              <a:rPr lang="cs-CZ" sz="2800" dirty="0" smtClean="0"/>
              <a:t> </a:t>
            </a:r>
            <a:r>
              <a:rPr lang="cs-CZ" sz="2800" dirty="0" err="1" smtClean="0"/>
              <a:t>die</a:t>
            </a:r>
            <a:r>
              <a:rPr lang="cs-CZ" sz="2800" dirty="0" smtClean="0"/>
              <a:t> </a:t>
            </a:r>
            <a:r>
              <a:rPr lang="cs-CZ" sz="2800" dirty="0" err="1" smtClean="0"/>
              <a:t>Altstraße</a:t>
            </a:r>
            <a:r>
              <a:rPr lang="cs-CZ" sz="2800" dirty="0" smtClean="0"/>
              <a:t> </a:t>
            </a:r>
            <a:r>
              <a:rPr lang="cs-CZ" sz="2800" dirty="0" err="1" smtClean="0"/>
              <a:t>vorbei</a:t>
            </a:r>
            <a:r>
              <a:rPr lang="cs-CZ" sz="2800" dirty="0" smtClean="0"/>
              <a:t> bis </a:t>
            </a:r>
            <a:r>
              <a:rPr lang="cs-CZ" sz="2800" dirty="0" err="1" smtClean="0"/>
              <a:t>zu</a:t>
            </a:r>
            <a:r>
              <a:rPr lang="cs-CZ" sz="2800" dirty="0" smtClean="0"/>
              <a:t> der </a:t>
            </a:r>
            <a:r>
              <a:rPr lang="cs-CZ" sz="2800" dirty="0" err="1" smtClean="0"/>
              <a:t>Goethestraße</a:t>
            </a:r>
            <a:r>
              <a:rPr lang="cs-CZ" sz="2800" dirty="0" smtClean="0"/>
              <a:t>. Es </a:t>
            </a:r>
            <a:r>
              <a:rPr lang="cs-CZ" sz="2800" dirty="0" err="1" smtClean="0"/>
              <a:t>gibt</a:t>
            </a:r>
            <a:r>
              <a:rPr lang="cs-CZ" sz="2800" dirty="0" smtClean="0"/>
              <a:t> dort </a:t>
            </a:r>
            <a:r>
              <a:rPr lang="cs-CZ" sz="2800" dirty="0" err="1" smtClean="0"/>
              <a:t>viele</a:t>
            </a:r>
            <a:r>
              <a:rPr lang="cs-CZ" sz="2800" dirty="0" smtClean="0"/>
              <a:t> </a:t>
            </a:r>
            <a:r>
              <a:rPr lang="cs-CZ" sz="2800" dirty="0" err="1" smtClean="0"/>
              <a:t>Leute</a:t>
            </a:r>
            <a:r>
              <a:rPr lang="cs-CZ" sz="2800" dirty="0" smtClean="0"/>
              <a:t>, </a:t>
            </a:r>
            <a:r>
              <a:rPr lang="cs-CZ" sz="2800" dirty="0" err="1" smtClean="0"/>
              <a:t>darum</a:t>
            </a:r>
            <a:r>
              <a:rPr lang="cs-CZ" sz="2800" dirty="0" smtClean="0"/>
              <a:t> </a:t>
            </a:r>
            <a:r>
              <a:rPr lang="cs-CZ" sz="2800" dirty="0" err="1" smtClean="0"/>
              <a:t>laufen</a:t>
            </a:r>
            <a:r>
              <a:rPr lang="cs-CZ" sz="2800" dirty="0" smtClean="0"/>
              <a:t> </a:t>
            </a:r>
            <a:r>
              <a:rPr lang="cs-CZ" sz="2800" dirty="0" err="1" smtClean="0"/>
              <a:t>sie</a:t>
            </a:r>
            <a:r>
              <a:rPr lang="cs-CZ" sz="2800" dirty="0" smtClean="0"/>
              <a:t> </a:t>
            </a:r>
            <a:r>
              <a:rPr lang="cs-CZ" sz="2800" dirty="0" err="1" smtClean="0"/>
              <a:t>schnell</a:t>
            </a:r>
            <a:r>
              <a:rPr lang="cs-CZ" sz="2800" dirty="0" smtClean="0"/>
              <a:t>. </a:t>
            </a:r>
            <a:r>
              <a:rPr lang="cs-CZ" sz="2800" dirty="0" err="1" smtClean="0"/>
              <a:t>Benny</a:t>
            </a:r>
            <a:r>
              <a:rPr lang="cs-CZ" sz="2800" dirty="0" smtClean="0"/>
              <a:t> </a:t>
            </a:r>
            <a:r>
              <a:rPr lang="cs-CZ" sz="2800" dirty="0" err="1" smtClean="0"/>
              <a:t>möchte</a:t>
            </a:r>
            <a:r>
              <a:rPr lang="cs-CZ" sz="2800" dirty="0" smtClean="0"/>
              <a:t> </a:t>
            </a:r>
            <a:r>
              <a:rPr lang="cs-CZ" sz="2800" dirty="0" err="1" smtClean="0"/>
              <a:t>schon</a:t>
            </a:r>
            <a:r>
              <a:rPr lang="cs-CZ" sz="2800" dirty="0" smtClean="0"/>
              <a:t> </a:t>
            </a:r>
            <a:r>
              <a:rPr lang="cs-CZ" sz="2800" dirty="0" err="1" smtClean="0"/>
              <a:t>im</a:t>
            </a:r>
            <a:r>
              <a:rPr lang="cs-CZ" sz="2800" dirty="0" smtClean="0"/>
              <a:t> Park </a:t>
            </a:r>
            <a:r>
              <a:rPr lang="cs-CZ" sz="2800" dirty="0" err="1" smtClean="0"/>
              <a:t>sein</a:t>
            </a:r>
            <a:r>
              <a:rPr lang="cs-CZ" sz="2800" dirty="0" smtClean="0"/>
              <a:t>. </a:t>
            </a:r>
            <a:r>
              <a:rPr lang="cs-CZ" sz="2800" dirty="0" err="1" smtClean="0"/>
              <a:t>An</a:t>
            </a:r>
            <a:r>
              <a:rPr lang="cs-CZ" sz="2800" dirty="0" smtClean="0"/>
              <a:t> der </a:t>
            </a:r>
            <a:r>
              <a:rPr lang="cs-CZ" sz="2800" dirty="0" err="1" smtClean="0"/>
              <a:t>Kreuzung</a:t>
            </a:r>
            <a:r>
              <a:rPr lang="cs-CZ" sz="2800" dirty="0" smtClean="0"/>
              <a:t> </a:t>
            </a:r>
            <a:r>
              <a:rPr lang="cs-CZ" sz="2800" dirty="0" err="1" smtClean="0"/>
              <a:t>biegen</a:t>
            </a:r>
            <a:r>
              <a:rPr lang="cs-CZ" sz="2800" dirty="0" smtClean="0"/>
              <a:t> </a:t>
            </a:r>
            <a:r>
              <a:rPr lang="cs-CZ" sz="2800" dirty="0" err="1" smtClean="0"/>
              <a:t>sie</a:t>
            </a:r>
            <a:r>
              <a:rPr lang="cs-CZ" sz="2800" dirty="0" smtClean="0"/>
              <a:t> nach </a:t>
            </a:r>
            <a:r>
              <a:rPr lang="cs-CZ" sz="2800" dirty="0" err="1" smtClean="0"/>
              <a:t>rechts</a:t>
            </a:r>
            <a:r>
              <a:rPr lang="cs-CZ" sz="2800" dirty="0" smtClean="0"/>
              <a:t> ab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 smtClean="0"/>
              <a:t>bleiben</a:t>
            </a:r>
            <a:r>
              <a:rPr lang="cs-CZ" sz="2800" dirty="0" smtClean="0"/>
              <a:t> </a:t>
            </a:r>
            <a:r>
              <a:rPr lang="cs-CZ" sz="2800" dirty="0" err="1" smtClean="0"/>
              <a:t>sie</a:t>
            </a:r>
            <a:r>
              <a:rPr lang="cs-CZ" sz="2800" dirty="0" smtClean="0"/>
              <a:t> vor dem Kino stehen. </a:t>
            </a:r>
            <a:r>
              <a:rPr lang="cs-CZ" sz="2800" dirty="0" err="1" smtClean="0"/>
              <a:t>Neben</a:t>
            </a:r>
            <a:r>
              <a:rPr lang="cs-CZ" sz="2800" dirty="0" smtClean="0"/>
              <a:t> dem Kino </a:t>
            </a:r>
            <a:r>
              <a:rPr lang="cs-CZ" sz="2800" dirty="0" err="1" smtClean="0"/>
              <a:t>gibt</a:t>
            </a:r>
            <a:r>
              <a:rPr lang="cs-CZ" sz="2800" dirty="0" smtClean="0"/>
              <a:t> es </a:t>
            </a:r>
            <a:r>
              <a:rPr lang="cs-CZ" sz="2800" dirty="0" err="1" smtClean="0"/>
              <a:t>schon</a:t>
            </a:r>
            <a:r>
              <a:rPr lang="cs-CZ" sz="2800" dirty="0" smtClean="0"/>
              <a:t> den Park. Es </a:t>
            </a:r>
            <a:r>
              <a:rPr lang="cs-CZ" sz="2800" dirty="0" err="1" smtClean="0"/>
              <a:t>ist</a:t>
            </a:r>
            <a:r>
              <a:rPr lang="cs-CZ" sz="2800" dirty="0" smtClean="0"/>
              <a:t> </a:t>
            </a:r>
            <a:r>
              <a:rPr lang="cs-CZ" sz="2800" dirty="0" err="1" smtClean="0"/>
              <a:t>vier</a:t>
            </a:r>
            <a:r>
              <a:rPr lang="cs-CZ" sz="2800" dirty="0" smtClean="0"/>
              <a:t> Uhr </a:t>
            </a:r>
            <a:r>
              <a:rPr lang="cs-CZ" sz="2800" dirty="0" err="1" smtClean="0"/>
              <a:t>und</a:t>
            </a:r>
            <a:r>
              <a:rPr lang="cs-CZ" sz="2800" dirty="0" smtClean="0"/>
              <a:t> Katrin </a:t>
            </a:r>
            <a:r>
              <a:rPr lang="cs-CZ" sz="2800" dirty="0" err="1" smtClean="0"/>
              <a:t>spielt</a:t>
            </a:r>
            <a:r>
              <a:rPr lang="cs-CZ" sz="2800" dirty="0" smtClean="0"/>
              <a:t> </a:t>
            </a:r>
            <a:r>
              <a:rPr lang="cs-CZ" sz="2800" dirty="0" err="1" smtClean="0"/>
              <a:t>mit</a:t>
            </a:r>
            <a:r>
              <a:rPr lang="cs-CZ" sz="2800" dirty="0" smtClean="0"/>
              <a:t> </a:t>
            </a:r>
            <a:r>
              <a:rPr lang="cs-CZ" sz="2800" dirty="0" err="1" smtClean="0"/>
              <a:t>Benny</a:t>
            </a:r>
            <a:r>
              <a:rPr lang="cs-CZ" sz="2800" dirty="0" smtClean="0"/>
              <a:t>. </a:t>
            </a:r>
            <a:r>
              <a:rPr lang="cs-CZ" sz="2800" dirty="0" err="1" smtClean="0"/>
              <a:t>Aus</a:t>
            </a:r>
            <a:r>
              <a:rPr lang="cs-CZ" sz="2800" dirty="0" smtClean="0"/>
              <a:t> dem Park </a:t>
            </a:r>
            <a:r>
              <a:rPr lang="cs-CZ" sz="2800" dirty="0" err="1" smtClean="0"/>
              <a:t>laufen</a:t>
            </a:r>
            <a:r>
              <a:rPr lang="cs-CZ" sz="2800" dirty="0" smtClean="0"/>
              <a:t> </a:t>
            </a:r>
            <a:r>
              <a:rPr lang="cs-CZ" sz="2800" dirty="0" err="1" smtClean="0"/>
              <a:t>sie</a:t>
            </a:r>
            <a:r>
              <a:rPr lang="cs-CZ" sz="2800" dirty="0" smtClean="0"/>
              <a:t> </a:t>
            </a:r>
            <a:r>
              <a:rPr lang="cs-CZ" sz="2800" dirty="0" err="1" smtClean="0"/>
              <a:t>zu</a:t>
            </a:r>
            <a:r>
              <a:rPr lang="cs-CZ" sz="2800" dirty="0" smtClean="0"/>
              <a:t> dem Hotel Stern. </a:t>
            </a:r>
            <a:r>
              <a:rPr lang="cs-CZ" sz="2800" dirty="0" err="1" smtClean="0"/>
              <a:t>Im</a:t>
            </a:r>
            <a:r>
              <a:rPr lang="cs-CZ" sz="2800" dirty="0" smtClean="0"/>
              <a:t> Hotel Stern </a:t>
            </a:r>
            <a:r>
              <a:rPr lang="cs-CZ" sz="2800" dirty="0" err="1" smtClean="0"/>
              <a:t>wohnt</a:t>
            </a:r>
            <a:r>
              <a:rPr lang="cs-CZ" sz="2800" dirty="0" smtClean="0"/>
              <a:t> </a:t>
            </a:r>
            <a:r>
              <a:rPr lang="cs-CZ" sz="2800" dirty="0" err="1" smtClean="0"/>
              <a:t>momentan</a:t>
            </a:r>
            <a:r>
              <a:rPr lang="cs-CZ" sz="2800" dirty="0" smtClean="0"/>
              <a:t> </a:t>
            </a:r>
            <a:r>
              <a:rPr lang="cs-CZ" sz="2800" dirty="0" err="1" smtClean="0"/>
              <a:t>Katrins</a:t>
            </a:r>
            <a:r>
              <a:rPr lang="cs-CZ" sz="2800" dirty="0" smtClean="0"/>
              <a:t> </a:t>
            </a:r>
            <a:r>
              <a:rPr lang="cs-CZ" sz="2800" dirty="0" err="1" smtClean="0"/>
              <a:t>Freundin</a:t>
            </a:r>
            <a:r>
              <a:rPr lang="cs-CZ" sz="2800" dirty="0" smtClean="0"/>
              <a:t> Paula. Katrin, Paula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 smtClean="0"/>
              <a:t>Benny</a:t>
            </a:r>
            <a:r>
              <a:rPr lang="cs-CZ" sz="2800" dirty="0" smtClean="0"/>
              <a:t> </a:t>
            </a:r>
            <a:r>
              <a:rPr lang="cs-CZ" sz="2800" dirty="0" err="1" smtClean="0"/>
              <a:t>gehen</a:t>
            </a:r>
            <a:r>
              <a:rPr lang="cs-CZ" sz="2800" dirty="0" smtClean="0"/>
              <a:t> </a:t>
            </a:r>
            <a:r>
              <a:rPr lang="cs-CZ" sz="2800" dirty="0" err="1" smtClean="0"/>
              <a:t>zusammen</a:t>
            </a:r>
            <a:r>
              <a:rPr lang="cs-CZ" sz="2800" dirty="0" smtClean="0"/>
              <a:t> nach </a:t>
            </a:r>
            <a:r>
              <a:rPr lang="cs-CZ" sz="2800" dirty="0" err="1" smtClean="0"/>
              <a:t>Katrins</a:t>
            </a:r>
            <a:r>
              <a:rPr lang="cs-CZ" sz="2800" dirty="0" smtClean="0"/>
              <a:t> </a:t>
            </a:r>
            <a:r>
              <a:rPr lang="cs-CZ" sz="2800" dirty="0" err="1" smtClean="0"/>
              <a:t>Hause</a:t>
            </a:r>
            <a:r>
              <a:rPr lang="cs-CZ" sz="2800" dirty="0" smtClean="0"/>
              <a:t>.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KATRINS WEG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5" descr="C:\Users\Jechova\AppData\Local\Microsoft\Windows\Temporary Internet Files\Content.IE5\XXHBERYH\MC9000272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5581"/>
            <a:ext cx="114783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Jechova\AppData\Local\Microsoft\Windows\Temporary Internet Files\Content.IE5\XXHBERYH\MC9000272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43" y="0"/>
            <a:ext cx="1079550" cy="121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Jechova\AppData\Local\Microsoft\Windows\Temporary Internet Files\Content.IE5\004Y94IT\MC90038259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" y="195581"/>
            <a:ext cx="1368152" cy="128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51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067" y="332656"/>
            <a:ext cx="822960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cs-CZ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3600" b="1" dirty="0" smtClean="0">
                <a:solidFill>
                  <a:srgbClr val="FF0066"/>
                </a:solidFill>
              </a:rPr>
              <a:t>MALE KATRINS WEG!</a:t>
            </a:r>
            <a:br>
              <a:rPr lang="cs-CZ" sz="3600" b="1" dirty="0" smtClean="0">
                <a:solidFill>
                  <a:srgbClr val="FF0066"/>
                </a:solidFill>
              </a:rPr>
            </a:br>
            <a:endParaRPr lang="cs-CZ" sz="3600" b="1" dirty="0">
              <a:solidFill>
                <a:srgbClr val="FF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4" y="1351437"/>
            <a:ext cx="8210271" cy="503057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4" name="Obdélník 3"/>
          <p:cNvSpPr/>
          <p:nvPr/>
        </p:nvSpPr>
        <p:spPr>
          <a:xfrm>
            <a:off x="1691680" y="3645024"/>
            <a:ext cx="2736983" cy="279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tx1"/>
                </a:solidFill>
              </a:rPr>
              <a:t>die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Altstraße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364088" y="3645024"/>
            <a:ext cx="2736983" cy="279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tx1"/>
                </a:solidFill>
              </a:rPr>
              <a:t>die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Altstraße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 rot="5400000">
            <a:off x="3447012" y="2623790"/>
            <a:ext cx="2736983" cy="279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tx1"/>
                </a:solidFill>
              </a:rPr>
              <a:t>die</a:t>
            </a:r>
            <a:r>
              <a:rPr lang="cs-CZ" b="1" dirty="0" smtClean="0">
                <a:solidFill>
                  <a:schemeClr val="tx1"/>
                </a:solidFill>
              </a:rPr>
              <a:t>  </a:t>
            </a:r>
            <a:r>
              <a:rPr lang="cs-CZ" b="1" dirty="0" err="1" smtClean="0">
                <a:solidFill>
                  <a:schemeClr val="tx1"/>
                </a:solidFill>
              </a:rPr>
              <a:t>Goethestraße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691001" y="5521267"/>
            <a:ext cx="2736983" cy="279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tx1"/>
                </a:solidFill>
              </a:rPr>
              <a:t>die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Modernstraße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 rot="5400000">
            <a:off x="3633538" y="5083505"/>
            <a:ext cx="2457022" cy="139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tx1"/>
                </a:solidFill>
              </a:rPr>
              <a:t>die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cs-CZ" b="1" dirty="0" err="1" smtClean="0">
                <a:solidFill>
                  <a:schemeClr val="tx1"/>
                </a:solidFill>
              </a:rPr>
              <a:t>die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Goethestraße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547325" y="2416852"/>
            <a:ext cx="1800539" cy="279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der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Bahnhof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220072" y="2623789"/>
            <a:ext cx="1552807" cy="279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das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Rathaus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637004" y="2428959"/>
            <a:ext cx="1318900" cy="279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das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Hotel</a:t>
            </a:r>
          </a:p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Stern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1907704" y="4328498"/>
            <a:ext cx="1318900" cy="279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die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Schule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 rot="5400000">
            <a:off x="5614682" y="5541635"/>
            <a:ext cx="1237171" cy="44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das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 Kino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060171" y="4293096"/>
            <a:ext cx="1151789" cy="274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das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Geschäft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Násobení 4"/>
          <p:cNvSpPr/>
          <p:nvPr/>
        </p:nvSpPr>
        <p:spPr>
          <a:xfrm>
            <a:off x="2051720" y="2780928"/>
            <a:ext cx="647733" cy="52525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Násobení 19"/>
          <p:cNvSpPr/>
          <p:nvPr/>
        </p:nvSpPr>
        <p:spPr>
          <a:xfrm>
            <a:off x="3347864" y="4773079"/>
            <a:ext cx="647733" cy="52525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Násobení 20"/>
          <p:cNvSpPr/>
          <p:nvPr/>
        </p:nvSpPr>
        <p:spPr>
          <a:xfrm>
            <a:off x="6972588" y="2903750"/>
            <a:ext cx="647733" cy="525250"/>
          </a:xfrm>
          <a:prstGeom prst="mathMultiply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Násobení 21"/>
          <p:cNvSpPr/>
          <p:nvPr/>
        </p:nvSpPr>
        <p:spPr>
          <a:xfrm>
            <a:off x="5331487" y="5538603"/>
            <a:ext cx="647733" cy="525250"/>
          </a:xfrm>
          <a:prstGeom prst="mathMultiply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Násobení 22"/>
          <p:cNvSpPr/>
          <p:nvPr/>
        </p:nvSpPr>
        <p:spPr>
          <a:xfrm>
            <a:off x="5613590" y="2903750"/>
            <a:ext cx="647733" cy="525250"/>
          </a:xfrm>
          <a:prstGeom prst="mathMultipl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Násobení 23"/>
          <p:cNvSpPr/>
          <p:nvPr/>
        </p:nvSpPr>
        <p:spPr>
          <a:xfrm>
            <a:off x="2243287" y="4773079"/>
            <a:ext cx="647733" cy="525250"/>
          </a:xfrm>
          <a:prstGeom prst="mathMultipl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 18"/>
          <p:cNvSpPr/>
          <p:nvPr/>
        </p:nvSpPr>
        <p:spPr>
          <a:xfrm>
            <a:off x="2938317" y="2852936"/>
            <a:ext cx="576573" cy="4024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1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3819537" y="5174888"/>
            <a:ext cx="576573" cy="4024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2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1475147" y="4895901"/>
            <a:ext cx="576573" cy="4024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1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8" name="Zaoblený obdélník 27"/>
          <p:cNvSpPr/>
          <p:nvPr/>
        </p:nvSpPr>
        <p:spPr>
          <a:xfrm>
            <a:off x="5088470" y="3376260"/>
            <a:ext cx="576573" cy="4024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Zaoblený obdélník 28"/>
          <p:cNvSpPr/>
          <p:nvPr/>
        </p:nvSpPr>
        <p:spPr>
          <a:xfrm>
            <a:off x="7812784" y="2495006"/>
            <a:ext cx="576573" cy="4024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1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0" name="Zaoblený obdélník 29"/>
          <p:cNvSpPr/>
          <p:nvPr/>
        </p:nvSpPr>
        <p:spPr>
          <a:xfrm>
            <a:off x="5402647" y="6180793"/>
            <a:ext cx="576573" cy="4024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Zaoblený obdélníkový popisek 24"/>
          <p:cNvSpPr/>
          <p:nvPr/>
        </p:nvSpPr>
        <p:spPr>
          <a:xfrm>
            <a:off x="294134" y="1556792"/>
            <a:ext cx="3341931" cy="576064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Male den </a:t>
            </a:r>
            <a:r>
              <a:rPr lang="cs-CZ" sz="2000" b="1" dirty="0" err="1" smtClean="0"/>
              <a:t>Weg</a:t>
            </a:r>
            <a:r>
              <a:rPr lang="cs-CZ" sz="2000" b="1" dirty="0" smtClean="0"/>
              <a:t>!</a:t>
            </a:r>
            <a:endParaRPr lang="cs-CZ" sz="2000" b="1" dirty="0"/>
          </a:p>
        </p:txBody>
      </p:sp>
      <p:pic>
        <p:nvPicPr>
          <p:cNvPr id="1029" name="Picture 5" descr="C:\Users\Jechova\AppData\Local\Microsoft\Windows\Temporary Internet Files\Content.IE5\XXHBERYH\MC9000272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073" y="4097915"/>
            <a:ext cx="706676" cy="79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C:\Users\Jechova\AppData\Local\Microsoft\Windows\Temporary Internet Files\Content.IE5\XXHBERYH\MC9000272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541" y="5284385"/>
            <a:ext cx="706676" cy="79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C:\Users\Jechova\AppData\Local\Microsoft\Windows\Temporary Internet Files\Content.IE5\XXHBERYH\MC9000272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595" y="4264626"/>
            <a:ext cx="706676" cy="79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C:\Users\Jechova\AppData\Local\Microsoft\Windows\Temporary Internet Files\Content.IE5\XXHBERYH\MC9000272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666" y="4319447"/>
            <a:ext cx="706676" cy="79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C:\Users\Jechova\AppData\Local\Microsoft\Windows\Temporary Internet Files\Content.IE5\XXHBERYH\MC9000272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962" y="2224796"/>
            <a:ext cx="706676" cy="79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C:\Users\Jechova\AppData\Local\Microsoft\Windows\Temporary Internet Files\Content.IE5\XXHBERYH\MC9000272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076" y="5533057"/>
            <a:ext cx="706676" cy="79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C:\Users\Jechova\AppData\Local\Microsoft\Windows\Temporary Internet Files\Content.IE5\XXHBERYH\MC9000272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784" y="4168784"/>
            <a:ext cx="706676" cy="79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C:\Users\Jechova\AppData\Local\Microsoft\Windows\Temporary Internet Files\Content.IE5\XXHBERYH\MC9000272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141" y="5215012"/>
            <a:ext cx="706676" cy="79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echova\AppData\Local\Microsoft\Windows\Temporary Internet Files\Content.IE5\004Y94IT\MC90038259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36" y="2585963"/>
            <a:ext cx="1267501" cy="13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Jechova\AppData\Local\Microsoft\Windows\Temporary Internet Files\Content.IE5\XXHBERYH\MC9000272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48" y="4209466"/>
            <a:ext cx="706676" cy="79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Zaoblený obdélníkový popisek 37"/>
          <p:cNvSpPr/>
          <p:nvPr/>
        </p:nvSpPr>
        <p:spPr>
          <a:xfrm>
            <a:off x="5301622" y="1367461"/>
            <a:ext cx="3341931" cy="576064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Dann</a:t>
            </a:r>
            <a:r>
              <a:rPr lang="cs-CZ" sz="2000" b="1" dirty="0" smtClean="0"/>
              <a:t> mach </a:t>
            </a:r>
            <a:r>
              <a:rPr lang="cs-CZ" sz="2000" b="1" dirty="0" err="1" smtClean="0"/>
              <a:t>weiter</a:t>
            </a:r>
            <a:r>
              <a:rPr lang="cs-CZ" sz="2000" b="1" dirty="0" smtClean="0"/>
              <a:t>.  </a:t>
            </a:r>
            <a:r>
              <a:rPr lang="cs-CZ" sz="2000" b="1" dirty="0" err="1" smtClean="0"/>
              <a:t>Sieh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Nummer</a:t>
            </a:r>
            <a:r>
              <a:rPr lang="cs-CZ" sz="2000" b="1" dirty="0" smtClean="0"/>
              <a:t>!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9267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10814"/>
            <a:ext cx="8373616" cy="9367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UNSERE STADT OLMÜTZ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24452" y="1340768"/>
            <a:ext cx="8812044" cy="47674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cs-CZ" sz="1280" b="1" dirty="0" smtClean="0"/>
          </a:p>
          <a:p>
            <a:pPr>
              <a:spcAft>
                <a:spcPts val="600"/>
              </a:spcAft>
            </a:pPr>
            <a:r>
              <a:rPr lang="cs-CZ" sz="2800" dirty="0" err="1" smtClean="0"/>
              <a:t>Olmütz</a:t>
            </a:r>
            <a:r>
              <a:rPr lang="cs-CZ" sz="2800" dirty="0" smtClean="0"/>
              <a:t> </a:t>
            </a:r>
            <a:r>
              <a:rPr lang="cs-CZ" sz="2800" dirty="0" err="1"/>
              <a:t>ist</a:t>
            </a:r>
            <a:r>
              <a:rPr lang="cs-CZ" sz="2800" dirty="0"/>
              <a:t> </a:t>
            </a:r>
            <a:r>
              <a:rPr lang="cs-CZ" sz="2800" dirty="0" err="1"/>
              <a:t>eine</a:t>
            </a:r>
            <a:r>
              <a:rPr lang="cs-CZ" sz="2800" dirty="0"/>
              <a:t> </a:t>
            </a:r>
            <a:r>
              <a:rPr lang="cs-CZ" sz="2800" dirty="0" err="1" smtClean="0"/>
              <a:t>schöne</a:t>
            </a:r>
            <a:r>
              <a:rPr lang="cs-CZ" sz="2800" dirty="0" smtClean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historische</a:t>
            </a:r>
            <a:r>
              <a:rPr lang="cs-CZ" sz="2800" dirty="0"/>
              <a:t> </a:t>
            </a:r>
            <a:r>
              <a:rPr lang="cs-CZ" sz="2800" dirty="0" err="1"/>
              <a:t>Stadt</a:t>
            </a:r>
            <a:r>
              <a:rPr lang="cs-CZ" sz="2800" dirty="0"/>
              <a:t>. </a:t>
            </a:r>
            <a:endParaRPr lang="cs-CZ" sz="2800" dirty="0" smtClean="0"/>
          </a:p>
          <a:p>
            <a:pPr>
              <a:spcAft>
                <a:spcPts val="600"/>
              </a:spcAft>
            </a:pPr>
            <a:r>
              <a:rPr lang="cs-CZ" sz="2800" dirty="0" err="1"/>
              <a:t>Olmütz</a:t>
            </a:r>
            <a:r>
              <a:rPr lang="cs-CZ" sz="2800" dirty="0"/>
              <a:t> </a:t>
            </a:r>
            <a:r>
              <a:rPr lang="cs-CZ" sz="2800" dirty="0" err="1"/>
              <a:t>ist</a:t>
            </a:r>
            <a:r>
              <a:rPr lang="cs-CZ" sz="2800" dirty="0"/>
              <a:t> </a:t>
            </a:r>
            <a:r>
              <a:rPr lang="cs-CZ" sz="2800" dirty="0" err="1" smtClean="0"/>
              <a:t>aber</a:t>
            </a:r>
            <a:r>
              <a:rPr lang="cs-CZ" sz="2800" dirty="0" smtClean="0"/>
              <a:t> </a:t>
            </a:r>
            <a:r>
              <a:rPr lang="cs-CZ" sz="2800" dirty="0" err="1" smtClean="0"/>
              <a:t>auch</a:t>
            </a:r>
            <a:r>
              <a:rPr lang="cs-CZ" sz="2800" dirty="0"/>
              <a:t> </a:t>
            </a:r>
            <a:r>
              <a:rPr lang="cs-CZ" sz="2800" dirty="0" err="1" smtClean="0"/>
              <a:t>kulturelle</a:t>
            </a:r>
            <a:r>
              <a:rPr lang="cs-CZ" sz="2800" dirty="0" smtClean="0"/>
              <a:t> </a:t>
            </a:r>
            <a:r>
              <a:rPr lang="cs-CZ" sz="2800" dirty="0" err="1"/>
              <a:t>Stadt</a:t>
            </a:r>
            <a:r>
              <a:rPr lang="cs-CZ" sz="2800" dirty="0"/>
              <a:t>. </a:t>
            </a:r>
            <a:endParaRPr lang="cs-CZ" sz="2800" dirty="0" smtClean="0"/>
          </a:p>
          <a:p>
            <a:pPr>
              <a:spcAft>
                <a:spcPts val="600"/>
              </a:spcAft>
            </a:pPr>
            <a:r>
              <a:rPr lang="cs-CZ" sz="2800" dirty="0"/>
              <a:t>Es </a:t>
            </a:r>
            <a:r>
              <a:rPr lang="cs-CZ" sz="2800" dirty="0" err="1"/>
              <a:t>gibt</a:t>
            </a:r>
            <a:r>
              <a:rPr lang="cs-CZ" sz="2800" dirty="0"/>
              <a:t> </a:t>
            </a:r>
            <a:r>
              <a:rPr lang="cs-CZ" sz="2800" dirty="0" err="1"/>
              <a:t>hier</a:t>
            </a:r>
            <a:r>
              <a:rPr lang="cs-CZ" sz="2800" dirty="0"/>
              <a:t> </a:t>
            </a:r>
            <a:r>
              <a:rPr lang="cs-CZ" sz="2800" dirty="0" err="1"/>
              <a:t>viele</a:t>
            </a:r>
            <a:r>
              <a:rPr lang="cs-CZ" sz="2800" dirty="0"/>
              <a:t> </a:t>
            </a:r>
            <a:r>
              <a:rPr lang="cs-CZ" sz="2800" dirty="0" err="1"/>
              <a:t>Museen</a:t>
            </a:r>
            <a:r>
              <a:rPr lang="cs-CZ" sz="2800" dirty="0"/>
              <a:t>, </a:t>
            </a:r>
            <a:r>
              <a:rPr lang="cs-CZ" sz="2800" dirty="0" err="1"/>
              <a:t>Galerien</a:t>
            </a:r>
            <a:r>
              <a:rPr lang="cs-CZ" sz="2800" dirty="0"/>
              <a:t>, </a:t>
            </a:r>
            <a:r>
              <a:rPr lang="cs-CZ" sz="2800" dirty="0" err="1"/>
              <a:t>Kinos</a:t>
            </a:r>
            <a:r>
              <a:rPr lang="cs-CZ" sz="2800" dirty="0"/>
              <a:t>, </a:t>
            </a:r>
            <a:r>
              <a:rPr lang="cs-CZ" sz="2800" dirty="0" err="1" smtClean="0"/>
              <a:t>Theater</a:t>
            </a:r>
            <a:r>
              <a:rPr lang="cs-CZ" sz="2800" dirty="0" smtClean="0"/>
              <a:t> </a:t>
            </a:r>
            <a:r>
              <a:rPr lang="cs-CZ" sz="2800" dirty="0" err="1" smtClean="0"/>
              <a:t>usw</a:t>
            </a:r>
            <a:r>
              <a:rPr lang="cs-CZ" sz="2800" dirty="0" smtClean="0"/>
              <a:t>.</a:t>
            </a:r>
          </a:p>
          <a:p>
            <a:pPr lvl="0"/>
            <a:r>
              <a:rPr lang="cs-CZ" sz="2800" dirty="0"/>
              <a:t>Es </a:t>
            </a:r>
            <a:r>
              <a:rPr lang="cs-CZ" sz="2800" dirty="0" err="1" smtClean="0"/>
              <a:t>gibt</a:t>
            </a:r>
            <a:r>
              <a:rPr lang="cs-CZ" sz="2800" dirty="0" smtClean="0"/>
              <a:t> </a:t>
            </a:r>
            <a:r>
              <a:rPr lang="cs-CZ" sz="2800" dirty="0" err="1"/>
              <a:t>zwei</a:t>
            </a:r>
            <a:r>
              <a:rPr lang="cs-CZ" sz="2800" dirty="0"/>
              <a:t> </a:t>
            </a:r>
            <a:r>
              <a:rPr lang="cs-CZ" sz="2800" dirty="0" err="1"/>
              <a:t>Plätze</a:t>
            </a:r>
            <a:r>
              <a:rPr lang="cs-CZ" sz="2800" dirty="0"/>
              <a:t> in </a:t>
            </a:r>
            <a:r>
              <a:rPr lang="cs-CZ" sz="2800" dirty="0" err="1"/>
              <a:t>Olmütz</a:t>
            </a:r>
            <a:r>
              <a:rPr lang="cs-CZ" sz="2800" dirty="0"/>
              <a:t> – </a:t>
            </a:r>
            <a:r>
              <a:rPr lang="cs-CZ" sz="2800" dirty="0" smtClean="0"/>
              <a:t>„</a:t>
            </a:r>
            <a:r>
              <a:rPr lang="cs-CZ" sz="2800" dirty="0" err="1" smtClean="0"/>
              <a:t>Oberring</a:t>
            </a:r>
            <a:r>
              <a:rPr lang="cs-CZ" sz="2800" dirty="0" smtClean="0"/>
              <a:t>“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smtClean="0"/>
              <a:t>„</a:t>
            </a:r>
            <a:r>
              <a:rPr lang="cs-CZ" sz="2800" dirty="0" err="1" smtClean="0"/>
              <a:t>Unterring</a:t>
            </a:r>
            <a:r>
              <a:rPr lang="cs-CZ" sz="2800" dirty="0" smtClean="0"/>
              <a:t>“.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Man kann </a:t>
            </a:r>
            <a:r>
              <a:rPr lang="cs-CZ" sz="2800" dirty="0" err="1"/>
              <a:t>hier</a:t>
            </a:r>
            <a:r>
              <a:rPr lang="cs-CZ" sz="2800" dirty="0"/>
              <a:t> </a:t>
            </a:r>
            <a:r>
              <a:rPr lang="cs-CZ" sz="2800" dirty="0" err="1"/>
              <a:t>viele</a:t>
            </a:r>
            <a:r>
              <a:rPr lang="cs-CZ" sz="2800" dirty="0"/>
              <a:t> </a:t>
            </a:r>
            <a:r>
              <a:rPr lang="cs-CZ" sz="2800" dirty="0" err="1"/>
              <a:t>historische</a:t>
            </a:r>
            <a:r>
              <a:rPr lang="cs-CZ" sz="2800" dirty="0"/>
              <a:t> </a:t>
            </a:r>
            <a:r>
              <a:rPr lang="cs-CZ" sz="2800" dirty="0" err="1"/>
              <a:t>Sehenswürdigkeiten</a:t>
            </a:r>
            <a:r>
              <a:rPr lang="cs-CZ" sz="2800" dirty="0"/>
              <a:t> </a:t>
            </a:r>
            <a:r>
              <a:rPr lang="cs-CZ" sz="2800" dirty="0" err="1"/>
              <a:t>finden</a:t>
            </a:r>
            <a:r>
              <a:rPr lang="cs-CZ" sz="2800" dirty="0" smtClean="0"/>
              <a:t>.</a:t>
            </a:r>
          </a:p>
          <a:p>
            <a:pPr lvl="0"/>
            <a:r>
              <a:rPr lang="cs-CZ" sz="2800" dirty="0"/>
              <a:t>Es </a:t>
            </a:r>
            <a:r>
              <a:rPr lang="cs-CZ" sz="2800" dirty="0" err="1"/>
              <a:t>gibt</a:t>
            </a:r>
            <a:r>
              <a:rPr lang="cs-CZ" sz="2800" dirty="0"/>
              <a:t> </a:t>
            </a:r>
            <a:r>
              <a:rPr lang="cs-CZ" sz="2800" dirty="0" err="1"/>
              <a:t>hier</a:t>
            </a:r>
            <a:r>
              <a:rPr lang="cs-CZ" sz="2800" dirty="0"/>
              <a:t> </a:t>
            </a:r>
            <a:r>
              <a:rPr lang="cs-CZ" sz="2800" dirty="0" err="1"/>
              <a:t>viele</a:t>
            </a:r>
            <a:r>
              <a:rPr lang="cs-CZ" sz="2800" dirty="0"/>
              <a:t> </a:t>
            </a:r>
            <a:r>
              <a:rPr lang="cs-CZ" sz="2800" dirty="0" err="1"/>
              <a:t>Kirchen</a:t>
            </a:r>
            <a:r>
              <a:rPr lang="cs-CZ" sz="2800" dirty="0"/>
              <a:t> – </a:t>
            </a:r>
            <a:r>
              <a:rPr lang="cs-CZ" sz="2800" dirty="0" err="1"/>
              <a:t>zum</a:t>
            </a:r>
            <a:r>
              <a:rPr lang="cs-CZ" sz="2800" dirty="0"/>
              <a:t> </a:t>
            </a:r>
            <a:r>
              <a:rPr lang="cs-CZ" sz="2800" dirty="0" err="1"/>
              <a:t>Beispiel</a:t>
            </a:r>
            <a:r>
              <a:rPr lang="cs-CZ" sz="2800" dirty="0"/>
              <a:t> </a:t>
            </a:r>
            <a:r>
              <a:rPr lang="cs-CZ" sz="2800" dirty="0" err="1"/>
              <a:t>Sankt</a:t>
            </a:r>
            <a:r>
              <a:rPr lang="cs-CZ" sz="2800" dirty="0"/>
              <a:t> </a:t>
            </a:r>
            <a:r>
              <a:rPr lang="cs-CZ" sz="2800" dirty="0" err="1"/>
              <a:t>Moritz</a:t>
            </a:r>
            <a:r>
              <a:rPr lang="cs-CZ" sz="2800" dirty="0"/>
              <a:t> </a:t>
            </a:r>
            <a:r>
              <a:rPr lang="cs-CZ" sz="2800" dirty="0" err="1"/>
              <a:t>Kirche</a:t>
            </a:r>
            <a:r>
              <a:rPr lang="cs-CZ" sz="2800" dirty="0"/>
              <a:t>, </a:t>
            </a:r>
            <a:r>
              <a:rPr lang="cs-CZ" sz="2800" dirty="0" err="1"/>
              <a:t>Sankt</a:t>
            </a:r>
            <a:r>
              <a:rPr lang="cs-CZ" sz="2800" dirty="0"/>
              <a:t> Maria </a:t>
            </a:r>
            <a:r>
              <a:rPr lang="cs-CZ" sz="2800" dirty="0" err="1" smtClean="0"/>
              <a:t>Schnee</a:t>
            </a:r>
            <a:r>
              <a:rPr lang="cs-CZ" sz="2800" dirty="0" smtClean="0"/>
              <a:t> </a:t>
            </a:r>
            <a:r>
              <a:rPr lang="cs-CZ" sz="2800" dirty="0" err="1"/>
              <a:t>Kirche</a:t>
            </a:r>
            <a:r>
              <a:rPr lang="cs-CZ" sz="2800" dirty="0"/>
              <a:t>, </a:t>
            </a:r>
            <a:r>
              <a:rPr lang="cs-CZ" sz="2800" dirty="0" err="1"/>
              <a:t>Sankt</a:t>
            </a:r>
            <a:r>
              <a:rPr lang="cs-CZ" sz="2800" dirty="0"/>
              <a:t> </a:t>
            </a:r>
            <a:r>
              <a:rPr lang="cs-CZ" sz="2800" dirty="0" err="1" smtClean="0"/>
              <a:t>Katharina</a:t>
            </a:r>
            <a:r>
              <a:rPr lang="cs-CZ" sz="2800" dirty="0" smtClean="0"/>
              <a:t> </a:t>
            </a:r>
            <a:r>
              <a:rPr lang="cs-CZ" sz="2800" dirty="0" err="1"/>
              <a:t>Kirche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 smtClean="0"/>
              <a:t>viele</a:t>
            </a:r>
            <a:r>
              <a:rPr lang="cs-CZ" sz="2800" dirty="0" smtClean="0"/>
              <a:t> </a:t>
            </a:r>
            <a:r>
              <a:rPr lang="cs-CZ" sz="2800" dirty="0" err="1" smtClean="0"/>
              <a:t>andere</a:t>
            </a:r>
            <a:r>
              <a:rPr lang="cs-CZ" sz="2800" dirty="0" smtClean="0"/>
              <a:t>.</a:t>
            </a:r>
          </a:p>
          <a:p>
            <a:pPr lvl="0"/>
            <a:endParaRPr lang="cs-CZ" sz="2100" dirty="0"/>
          </a:p>
          <a:p>
            <a:pPr lvl="0"/>
            <a:endParaRPr lang="cs-CZ" sz="2100" b="1" dirty="0"/>
          </a:p>
        </p:txBody>
      </p:sp>
      <p:pic>
        <p:nvPicPr>
          <p:cNvPr id="3074" name="Picture 2" descr="C:\Users\Jechova\AppData\Local\Microsoft\Windows\Temporary Internet Files\Content.IE5\EML1AHVC\MC900293092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148" y="0"/>
            <a:ext cx="1555401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echova\AppData\Local\Microsoft\Windows\Temporary Internet Files\Content.IE5\EML1AHVC\MC9004355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5184"/>
            <a:ext cx="1779852" cy="115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8338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373616" cy="51125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err="1" smtClean="0"/>
              <a:t>Für</a:t>
            </a:r>
            <a:r>
              <a:rPr lang="cs-CZ" dirty="0" smtClean="0"/>
              <a:t> </a:t>
            </a:r>
            <a:r>
              <a:rPr lang="cs-CZ" dirty="0" err="1"/>
              <a:t>Olmütz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 </a:t>
            </a:r>
            <a:r>
              <a:rPr lang="cs-CZ" dirty="0" err="1"/>
              <a:t>typisch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Barockbrunnen</a:t>
            </a:r>
            <a:r>
              <a:rPr lang="cs-CZ" dirty="0"/>
              <a:t> .</a:t>
            </a:r>
          </a:p>
          <a:p>
            <a:pPr marL="0" lvl="0" indent="0" algn="just">
              <a:spcAft>
                <a:spcPts val="600"/>
              </a:spcAft>
              <a:buNone/>
            </a:pPr>
            <a:r>
              <a:rPr lang="cs-CZ" dirty="0" err="1"/>
              <a:t>Wir</a:t>
            </a:r>
            <a:r>
              <a:rPr lang="cs-CZ" dirty="0"/>
              <a:t> </a:t>
            </a:r>
            <a:r>
              <a:rPr lang="cs-CZ" dirty="0" err="1"/>
              <a:t>haben</a:t>
            </a:r>
            <a:r>
              <a:rPr lang="cs-CZ" dirty="0"/>
              <a:t> </a:t>
            </a:r>
            <a:r>
              <a:rPr lang="cs-CZ" dirty="0" err="1"/>
              <a:t>hier</a:t>
            </a:r>
            <a:r>
              <a:rPr lang="cs-CZ" dirty="0"/>
              <a:t> 6 </a:t>
            </a:r>
            <a:r>
              <a:rPr lang="cs-CZ" dirty="0" err="1"/>
              <a:t>Barockbrunnen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einen</a:t>
            </a:r>
            <a:r>
              <a:rPr lang="cs-CZ" dirty="0"/>
              <a:t> </a:t>
            </a:r>
            <a:r>
              <a:rPr lang="cs-CZ" dirty="0" err="1"/>
              <a:t>modernen</a:t>
            </a:r>
            <a:r>
              <a:rPr lang="cs-CZ" dirty="0"/>
              <a:t> </a:t>
            </a:r>
            <a:r>
              <a:rPr lang="cs-CZ" dirty="0" err="1"/>
              <a:t>Brunnen</a:t>
            </a:r>
            <a:r>
              <a:rPr lang="cs-CZ" dirty="0"/>
              <a:t> – </a:t>
            </a:r>
            <a:r>
              <a:rPr lang="cs-CZ" dirty="0" err="1"/>
              <a:t>Arionova</a:t>
            </a:r>
            <a:r>
              <a:rPr lang="cs-CZ" dirty="0"/>
              <a:t> </a:t>
            </a:r>
            <a:r>
              <a:rPr lang="cs-CZ" dirty="0" err="1"/>
              <a:t>Brunnen</a:t>
            </a:r>
            <a:r>
              <a:rPr lang="cs-CZ" dirty="0"/>
              <a:t>.</a:t>
            </a:r>
          </a:p>
          <a:p>
            <a:pPr marL="0" lvl="0" indent="0" algn="just">
              <a:spcAft>
                <a:spcPts val="600"/>
              </a:spcAft>
              <a:buNone/>
            </a:pP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smtClean="0"/>
              <a:t>„</a:t>
            </a:r>
            <a:r>
              <a:rPr lang="cs-CZ" dirty="0" err="1" smtClean="0"/>
              <a:t>Oberring</a:t>
            </a:r>
            <a:r>
              <a:rPr lang="cs-CZ" dirty="0" smtClean="0"/>
              <a:t>“ </a:t>
            </a:r>
            <a:r>
              <a:rPr lang="cs-CZ" dirty="0" err="1"/>
              <a:t>befindet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 smtClean="0"/>
              <a:t>Dreifaltigkeitssäule</a:t>
            </a:r>
            <a:r>
              <a:rPr lang="cs-CZ" dirty="0"/>
              <a:t>,  </a:t>
            </a:r>
            <a:r>
              <a:rPr lang="cs-CZ" dirty="0" err="1"/>
              <a:t>die</a:t>
            </a:r>
            <a:r>
              <a:rPr lang="cs-CZ" dirty="0"/>
              <a:t> in UNESCO </a:t>
            </a:r>
            <a:r>
              <a:rPr lang="cs-CZ" dirty="0" err="1"/>
              <a:t>ist</a:t>
            </a:r>
            <a:r>
              <a:rPr lang="cs-CZ" dirty="0"/>
              <a:t>. </a:t>
            </a:r>
          </a:p>
          <a:p>
            <a:pPr marL="0" lvl="0" indent="0" algn="just">
              <a:spcAft>
                <a:spcPts val="600"/>
              </a:spcAft>
              <a:buNone/>
            </a:pPr>
            <a:r>
              <a:rPr lang="cs-CZ" dirty="0"/>
              <a:t>In der </a:t>
            </a:r>
            <a:r>
              <a:rPr lang="cs-CZ" dirty="0" err="1"/>
              <a:t>Umgebung</a:t>
            </a:r>
            <a:r>
              <a:rPr lang="cs-CZ" dirty="0"/>
              <a:t> von </a:t>
            </a:r>
            <a:r>
              <a:rPr lang="cs-CZ" dirty="0" err="1"/>
              <a:t>Olmütz</a:t>
            </a:r>
            <a:r>
              <a:rPr lang="cs-CZ" dirty="0"/>
              <a:t> </a:t>
            </a:r>
            <a:r>
              <a:rPr lang="cs-CZ" dirty="0" err="1" smtClean="0"/>
              <a:t>gibt</a:t>
            </a:r>
            <a:r>
              <a:rPr lang="cs-CZ" dirty="0" smtClean="0"/>
              <a:t> es den </a:t>
            </a:r>
            <a:r>
              <a:rPr lang="cs-CZ" dirty="0" err="1" smtClean="0"/>
              <a:t>Heiligenberg</a:t>
            </a:r>
            <a:r>
              <a:rPr lang="cs-CZ" dirty="0"/>
              <a:t>.</a:t>
            </a:r>
          </a:p>
          <a:p>
            <a:pPr marL="0" indent="0" algn="just">
              <a:buNone/>
            </a:pPr>
            <a:r>
              <a:rPr lang="cs-CZ" dirty="0" err="1"/>
              <a:t>Hier</a:t>
            </a:r>
            <a:r>
              <a:rPr lang="cs-CZ" dirty="0"/>
              <a:t> kann man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 smtClean="0"/>
              <a:t>schöne</a:t>
            </a:r>
            <a:r>
              <a:rPr lang="cs-CZ" dirty="0" smtClean="0"/>
              <a:t> </a:t>
            </a:r>
            <a:r>
              <a:rPr lang="cs-CZ" dirty="0"/>
              <a:t>Basilika </a:t>
            </a:r>
            <a:r>
              <a:rPr lang="cs-CZ" dirty="0" err="1"/>
              <a:t>und</a:t>
            </a:r>
            <a:r>
              <a:rPr lang="cs-CZ" dirty="0"/>
              <a:t> den ZOO </a:t>
            </a:r>
            <a:r>
              <a:rPr lang="cs-CZ" dirty="0" err="1"/>
              <a:t>besuchen</a:t>
            </a:r>
            <a:r>
              <a:rPr lang="cs-CZ" dirty="0"/>
              <a:t>.</a:t>
            </a:r>
          </a:p>
          <a:p>
            <a:pPr marL="0" lvl="0" indent="0" algn="just">
              <a:spcAft>
                <a:spcPts val="600"/>
              </a:spcAft>
              <a:buNone/>
            </a:pPr>
            <a:r>
              <a:rPr lang="cs-CZ" dirty="0"/>
              <a:t>In </a:t>
            </a:r>
            <a:r>
              <a:rPr lang="cs-CZ" dirty="0" err="1"/>
              <a:t>Olmütz</a:t>
            </a:r>
            <a:r>
              <a:rPr lang="cs-CZ" dirty="0"/>
              <a:t> kann man </a:t>
            </a:r>
            <a:r>
              <a:rPr lang="cs-CZ" dirty="0" err="1"/>
              <a:t>auch</a:t>
            </a:r>
            <a:r>
              <a:rPr lang="cs-CZ" dirty="0"/>
              <a:t> den Aquapark </a:t>
            </a:r>
            <a:r>
              <a:rPr lang="cs-CZ" dirty="0" err="1"/>
              <a:t>besuchen</a:t>
            </a:r>
            <a:r>
              <a:rPr lang="cs-CZ" dirty="0"/>
              <a:t>.</a:t>
            </a:r>
          </a:p>
          <a:p>
            <a:pPr marL="0" lvl="0" indent="0" algn="just">
              <a:buNone/>
            </a:pPr>
            <a:r>
              <a:rPr lang="cs-CZ" dirty="0"/>
              <a:t>Man kann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/>
              <a:t>der </a:t>
            </a:r>
            <a:r>
              <a:rPr lang="cs-CZ" smtClean="0"/>
              <a:t>Palacký-</a:t>
            </a:r>
            <a:r>
              <a:rPr lang="cs-CZ" dirty="0" err="1" smtClean="0"/>
              <a:t>Universität</a:t>
            </a:r>
            <a:r>
              <a:rPr lang="cs-CZ" dirty="0" smtClean="0"/>
              <a:t> </a:t>
            </a:r>
            <a:r>
              <a:rPr lang="cs-CZ" dirty="0" err="1"/>
              <a:t>studieren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acht</a:t>
            </a:r>
            <a:r>
              <a:rPr lang="cs-CZ" dirty="0"/>
              <a:t> </a:t>
            </a:r>
            <a:r>
              <a:rPr lang="de-DE" dirty="0"/>
              <a:t>Fakultäten hat.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UNSERE STADT OLMÜTZ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Jechova\AppData\Local\Microsoft\Windows\Temporary Internet Files\Content.IE5\K3CCHJF5\MC90028344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063" y="168446"/>
            <a:ext cx="164044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echova\AppData\Local\Microsoft\Windows\Temporary Internet Files\Content.IE5\K3CCHJF5\MC90028344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7125"/>
            <a:ext cx="164044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chova\AppData\Local\Microsoft\Windows\Temporary Internet Files\Content.IE5\I7UWRE7K\MC90023135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676" y="5805264"/>
            <a:ext cx="111011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9282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706143"/>
              </p:ext>
            </p:extLst>
          </p:nvPr>
        </p:nvGraphicFramePr>
        <p:xfrm>
          <a:off x="467544" y="2373961"/>
          <a:ext cx="8208912" cy="321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Kateřina Jechová,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Ph.D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Cizí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Německý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9.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Konverzační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témata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In der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Stadt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auf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dem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Lande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VY_32_INOVACE_32.07.JEC.NJ.9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344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17. 01. 2014</a:t>
                      </a:r>
                      <a:endParaRPr lang="cs-CZ" sz="1600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DIE FRAGEN ZU DEM TEXT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Jechova\AppData\Local\Microsoft\Windows\Temporary Internet Files\Content.IE5\K3CCHJF5\MC900053962[3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0" y="367396"/>
            <a:ext cx="1098356" cy="105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echova\AppData\Local\Microsoft\Windows\Temporary Internet Files\Content.IE5\K3CCHJF5\MC900053962[3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7397"/>
            <a:ext cx="1098356" cy="105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élníkový popisek 3"/>
          <p:cNvSpPr/>
          <p:nvPr/>
        </p:nvSpPr>
        <p:spPr>
          <a:xfrm>
            <a:off x="611560" y="1556792"/>
            <a:ext cx="7677970" cy="792088"/>
          </a:xfrm>
          <a:prstGeom prst="wedgeRoundRectCallout">
            <a:avLst>
              <a:gd name="adj1" fmla="val -54293"/>
              <a:gd name="adj2" fmla="val 8448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Welche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kulturelle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Institutionen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kann man in </a:t>
            </a:r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Olmütz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besuchen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cs-CZ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1651383" y="2636912"/>
            <a:ext cx="6845609" cy="792088"/>
          </a:xfrm>
          <a:prstGeom prst="wedgeRoundRectCallout">
            <a:avLst>
              <a:gd name="adj1" fmla="val -60442"/>
              <a:gd name="adj2" fmla="val 7532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00B0F0"/>
                </a:solidFill>
              </a:rPr>
              <a:t>Wie</a:t>
            </a:r>
            <a:r>
              <a:rPr lang="cs-CZ" sz="3200" dirty="0" smtClean="0">
                <a:solidFill>
                  <a:srgbClr val="00B0F0"/>
                </a:solidFill>
              </a:rPr>
              <a:t> </a:t>
            </a:r>
            <a:r>
              <a:rPr lang="cs-CZ" sz="3200" dirty="0" err="1" smtClean="0">
                <a:solidFill>
                  <a:srgbClr val="00B0F0"/>
                </a:solidFill>
              </a:rPr>
              <a:t>viele</a:t>
            </a:r>
            <a:r>
              <a:rPr lang="cs-CZ" sz="3200" dirty="0" smtClean="0">
                <a:solidFill>
                  <a:srgbClr val="00B0F0"/>
                </a:solidFill>
              </a:rPr>
              <a:t> </a:t>
            </a:r>
            <a:r>
              <a:rPr lang="cs-CZ" sz="3200" dirty="0" err="1" smtClean="0">
                <a:solidFill>
                  <a:srgbClr val="00B0F0"/>
                </a:solidFill>
              </a:rPr>
              <a:t>Plätze</a:t>
            </a:r>
            <a:r>
              <a:rPr lang="cs-CZ" sz="3200" dirty="0" smtClean="0">
                <a:solidFill>
                  <a:srgbClr val="00B0F0"/>
                </a:solidFill>
              </a:rPr>
              <a:t> </a:t>
            </a:r>
            <a:r>
              <a:rPr lang="cs-CZ" sz="3200" dirty="0" err="1" smtClean="0">
                <a:solidFill>
                  <a:srgbClr val="00B0F0"/>
                </a:solidFill>
              </a:rPr>
              <a:t>gibt</a:t>
            </a:r>
            <a:r>
              <a:rPr lang="cs-CZ" sz="3200" dirty="0" smtClean="0">
                <a:solidFill>
                  <a:srgbClr val="00B0F0"/>
                </a:solidFill>
              </a:rPr>
              <a:t> es in </a:t>
            </a:r>
            <a:r>
              <a:rPr lang="cs-CZ" sz="3200" dirty="0" err="1" smtClean="0">
                <a:solidFill>
                  <a:srgbClr val="00B0F0"/>
                </a:solidFill>
              </a:rPr>
              <a:t>Olmütz</a:t>
            </a:r>
            <a:r>
              <a:rPr lang="cs-CZ" sz="3200" dirty="0" smtClean="0">
                <a:solidFill>
                  <a:srgbClr val="00B0F0"/>
                </a:solidFill>
              </a:rPr>
              <a:t>?</a:t>
            </a:r>
            <a:endParaRPr lang="cs-CZ" sz="3200" dirty="0">
              <a:solidFill>
                <a:srgbClr val="00B0F0"/>
              </a:solidFill>
            </a:endParaRPr>
          </a:p>
        </p:txBody>
      </p:sp>
      <p:sp>
        <p:nvSpPr>
          <p:cNvPr id="9" name="Zaoblený obdélníkový popisek 8"/>
          <p:cNvSpPr/>
          <p:nvPr/>
        </p:nvSpPr>
        <p:spPr>
          <a:xfrm>
            <a:off x="358349" y="3717032"/>
            <a:ext cx="7677970" cy="792088"/>
          </a:xfrm>
          <a:prstGeom prst="wedgeRoundRectCallout">
            <a:avLst>
              <a:gd name="adj1" fmla="val -54293"/>
              <a:gd name="adj2" fmla="val 8448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rgbClr val="FF0066"/>
                </a:solidFill>
              </a:rPr>
              <a:t>Welche</a:t>
            </a:r>
            <a:r>
              <a:rPr lang="cs-CZ" sz="2800" dirty="0" smtClean="0">
                <a:solidFill>
                  <a:srgbClr val="FF0066"/>
                </a:solidFill>
              </a:rPr>
              <a:t> </a:t>
            </a:r>
            <a:r>
              <a:rPr lang="cs-CZ" sz="2800" dirty="0" err="1" smtClean="0">
                <a:solidFill>
                  <a:srgbClr val="FF0066"/>
                </a:solidFill>
              </a:rPr>
              <a:t>Sehenswürdigkeiten</a:t>
            </a:r>
            <a:r>
              <a:rPr lang="cs-CZ" sz="2800" dirty="0" smtClean="0">
                <a:solidFill>
                  <a:srgbClr val="FF0066"/>
                </a:solidFill>
              </a:rPr>
              <a:t> kann man in </a:t>
            </a:r>
            <a:r>
              <a:rPr lang="cs-CZ" sz="2800" dirty="0" err="1" smtClean="0">
                <a:solidFill>
                  <a:srgbClr val="FF0066"/>
                </a:solidFill>
              </a:rPr>
              <a:t>Olmütz</a:t>
            </a:r>
            <a:r>
              <a:rPr lang="cs-CZ" sz="2800" dirty="0" smtClean="0">
                <a:solidFill>
                  <a:srgbClr val="FF0066"/>
                </a:solidFill>
              </a:rPr>
              <a:t> </a:t>
            </a:r>
            <a:r>
              <a:rPr lang="cs-CZ" sz="2800" dirty="0" err="1" smtClean="0">
                <a:solidFill>
                  <a:srgbClr val="FF0066"/>
                </a:solidFill>
              </a:rPr>
              <a:t>finden</a:t>
            </a:r>
            <a:r>
              <a:rPr lang="cs-CZ" sz="2800" dirty="0" smtClean="0">
                <a:solidFill>
                  <a:srgbClr val="FF0066"/>
                </a:solidFill>
              </a:rPr>
              <a:t>?</a:t>
            </a:r>
            <a:endParaRPr lang="cs-CZ" sz="2800" dirty="0">
              <a:solidFill>
                <a:srgbClr val="FF0066"/>
              </a:solidFill>
            </a:endParaRPr>
          </a:p>
        </p:txBody>
      </p:sp>
      <p:sp>
        <p:nvSpPr>
          <p:cNvPr id="10" name="Zaoblený obdélníkový popisek 9"/>
          <p:cNvSpPr/>
          <p:nvPr/>
        </p:nvSpPr>
        <p:spPr>
          <a:xfrm>
            <a:off x="1650820" y="4725144"/>
            <a:ext cx="6912409" cy="792088"/>
          </a:xfrm>
          <a:prstGeom prst="wedgeRoundRectCallout">
            <a:avLst>
              <a:gd name="adj1" fmla="val -57443"/>
              <a:gd name="adj2" fmla="val 6433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rgbClr val="00CC00"/>
                </a:solidFill>
              </a:rPr>
              <a:t>Was</a:t>
            </a:r>
            <a:r>
              <a:rPr lang="cs-CZ" sz="2800" dirty="0" smtClean="0">
                <a:solidFill>
                  <a:srgbClr val="00CC00"/>
                </a:solidFill>
              </a:rPr>
              <a:t> </a:t>
            </a:r>
            <a:r>
              <a:rPr lang="cs-CZ" sz="2800" dirty="0" err="1" smtClean="0">
                <a:solidFill>
                  <a:srgbClr val="00CC00"/>
                </a:solidFill>
              </a:rPr>
              <a:t>befindet</a:t>
            </a:r>
            <a:r>
              <a:rPr lang="cs-CZ" sz="2800" dirty="0" smtClean="0">
                <a:solidFill>
                  <a:srgbClr val="00CC00"/>
                </a:solidFill>
              </a:rPr>
              <a:t> </a:t>
            </a:r>
            <a:r>
              <a:rPr lang="cs-CZ" sz="2800" dirty="0" err="1" smtClean="0">
                <a:solidFill>
                  <a:srgbClr val="00CC00"/>
                </a:solidFill>
              </a:rPr>
              <a:t>sich</a:t>
            </a:r>
            <a:r>
              <a:rPr lang="cs-CZ" sz="2800" dirty="0" smtClean="0">
                <a:solidFill>
                  <a:srgbClr val="00CC00"/>
                </a:solidFill>
              </a:rPr>
              <a:t> in der </a:t>
            </a:r>
            <a:r>
              <a:rPr lang="cs-CZ" sz="2800" dirty="0" err="1" smtClean="0">
                <a:solidFill>
                  <a:srgbClr val="00CC00"/>
                </a:solidFill>
              </a:rPr>
              <a:t>Umgebung</a:t>
            </a:r>
            <a:r>
              <a:rPr lang="cs-CZ" sz="2800" dirty="0" smtClean="0">
                <a:solidFill>
                  <a:srgbClr val="00CC00"/>
                </a:solidFill>
              </a:rPr>
              <a:t> von </a:t>
            </a:r>
            <a:r>
              <a:rPr lang="cs-CZ" sz="2800" dirty="0" err="1" smtClean="0">
                <a:solidFill>
                  <a:srgbClr val="00CC00"/>
                </a:solidFill>
              </a:rPr>
              <a:t>Olmütz</a:t>
            </a:r>
            <a:r>
              <a:rPr lang="cs-CZ" sz="2800" dirty="0" smtClean="0">
                <a:solidFill>
                  <a:srgbClr val="00CC00"/>
                </a:solidFill>
              </a:rPr>
              <a:t>?</a:t>
            </a:r>
            <a:endParaRPr lang="cs-CZ" sz="2800" dirty="0">
              <a:solidFill>
                <a:srgbClr val="00CC00"/>
              </a:solidFill>
            </a:endParaRPr>
          </a:p>
        </p:txBody>
      </p:sp>
      <p:sp>
        <p:nvSpPr>
          <p:cNvPr id="11" name="Zaoblený obdélníkový popisek 10"/>
          <p:cNvSpPr/>
          <p:nvPr/>
        </p:nvSpPr>
        <p:spPr>
          <a:xfrm>
            <a:off x="611560" y="5805264"/>
            <a:ext cx="7677970" cy="792088"/>
          </a:xfrm>
          <a:prstGeom prst="wedgeRoundRectCallout">
            <a:avLst>
              <a:gd name="adj1" fmla="val -54860"/>
              <a:gd name="adj2" fmla="val 6799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rgbClr val="002060"/>
                </a:solidFill>
              </a:rPr>
              <a:t>Wo</a:t>
            </a:r>
            <a:r>
              <a:rPr lang="cs-CZ" sz="2800" dirty="0" smtClean="0">
                <a:solidFill>
                  <a:srgbClr val="002060"/>
                </a:solidFill>
              </a:rPr>
              <a:t> kann man in </a:t>
            </a:r>
            <a:r>
              <a:rPr lang="cs-CZ" sz="2800" dirty="0" err="1" smtClean="0">
                <a:solidFill>
                  <a:srgbClr val="002060"/>
                </a:solidFill>
              </a:rPr>
              <a:t>Olmütz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studieren</a:t>
            </a:r>
            <a:r>
              <a:rPr lang="cs-CZ" sz="2800" dirty="0" smtClean="0">
                <a:solidFill>
                  <a:srgbClr val="002060"/>
                </a:solidFill>
              </a:rPr>
              <a:t>?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5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chova\AppData\Local\Microsoft\Windows\Temporary Internet Files\Content.IE5\2WD72609\MP90044861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AUF DEM LANDE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Obláček 2"/>
          <p:cNvSpPr/>
          <p:nvPr/>
        </p:nvSpPr>
        <p:spPr>
          <a:xfrm>
            <a:off x="161887" y="4832491"/>
            <a:ext cx="4424627" cy="1656184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Wo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kann man </a:t>
            </a:r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auf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dem </a:t>
            </a:r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Lande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wohnen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cs-CZ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SPAA2J0A\MC9000272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296144" cy="14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láček 6"/>
          <p:cNvSpPr/>
          <p:nvPr/>
        </p:nvSpPr>
        <p:spPr>
          <a:xfrm>
            <a:off x="0" y="1916832"/>
            <a:ext cx="3874481" cy="2059451"/>
          </a:xfrm>
          <a:prstGeom prst="cloudCallout">
            <a:avLst>
              <a:gd name="adj1" fmla="val -34319"/>
              <a:gd name="adj2" fmla="val 6172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Wer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aus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deiner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Klasse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wohnt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auf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dem </a:t>
            </a:r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Lande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cs-CZ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Obláček 7"/>
          <p:cNvSpPr/>
          <p:nvPr/>
        </p:nvSpPr>
        <p:spPr>
          <a:xfrm>
            <a:off x="4788024" y="4832491"/>
            <a:ext cx="4144078" cy="1656184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Warum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lebt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man </a:t>
            </a:r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auf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dem </a:t>
            </a:r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Lande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?</a:t>
            </a:r>
            <a:endParaRPr lang="cs-CZ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AUF DEM LANDE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81714" y="1528547"/>
            <a:ext cx="4860032" cy="50783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 err="1"/>
              <a:t>S</a:t>
            </a:r>
            <a:r>
              <a:rPr lang="cs-CZ" altLang="cs-CZ" sz="2400" dirty="0" err="1" smtClean="0"/>
              <a:t>chlechte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Verkehrsverbindung</a:t>
            </a:r>
            <a:r>
              <a:rPr lang="cs-CZ" altLang="cs-CZ" sz="2400" dirty="0" smtClean="0"/>
              <a:t>, </a:t>
            </a:r>
            <a:endParaRPr lang="cs-CZ" altLang="cs-CZ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 err="1" smtClean="0"/>
              <a:t>nicht</a:t>
            </a:r>
            <a:r>
              <a:rPr lang="cs-CZ" altLang="cs-CZ" sz="2400" dirty="0" smtClean="0"/>
              <a:t> so </a:t>
            </a:r>
            <a:r>
              <a:rPr lang="cs-CZ" altLang="cs-CZ" sz="2400" dirty="0" err="1" smtClean="0"/>
              <a:t>viele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Arbeitsmöglichkeiten</a:t>
            </a:r>
            <a:r>
              <a:rPr lang="cs-CZ" altLang="cs-CZ" sz="2400" dirty="0" smtClean="0"/>
              <a:t>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man </a:t>
            </a:r>
            <a:r>
              <a:rPr lang="cs-CZ" altLang="cs-CZ" sz="2400" dirty="0" err="1"/>
              <a:t>muss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zur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Schule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zur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Arbeit</a:t>
            </a:r>
            <a:endParaRPr lang="cs-CZ" altLang="cs-CZ" sz="2400" dirty="0"/>
          </a:p>
          <a:p>
            <a:pPr>
              <a:lnSpc>
                <a:spcPct val="150000"/>
              </a:lnSpc>
            </a:pPr>
            <a:r>
              <a:rPr lang="cs-CZ" altLang="cs-CZ" sz="2400" dirty="0"/>
              <a:t>     oder </a:t>
            </a:r>
            <a:r>
              <a:rPr lang="cs-CZ" altLang="cs-CZ" sz="2400" dirty="0" err="1"/>
              <a:t>zum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Arzt</a:t>
            </a:r>
            <a:r>
              <a:rPr lang="cs-CZ" altLang="cs-CZ" sz="2400" dirty="0"/>
              <a:t> in </a:t>
            </a:r>
            <a:r>
              <a:rPr lang="cs-CZ" altLang="cs-CZ" sz="2400" dirty="0" err="1"/>
              <a:t>die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Stadt</a:t>
            </a:r>
            <a:r>
              <a:rPr lang="cs-CZ" altLang="cs-CZ" sz="2400" dirty="0"/>
              <a:t> </a:t>
            </a:r>
            <a:r>
              <a:rPr lang="cs-CZ" altLang="cs-CZ" sz="2400" dirty="0" err="1" smtClean="0"/>
              <a:t>fahren</a:t>
            </a:r>
            <a:r>
              <a:rPr lang="cs-CZ" altLang="cs-CZ" sz="2400" dirty="0" smtClean="0"/>
              <a:t>,</a:t>
            </a:r>
            <a:endParaRPr lang="cs-CZ" altLang="cs-CZ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es </a:t>
            </a:r>
            <a:r>
              <a:rPr lang="cs-CZ" altLang="cs-CZ" sz="2400" dirty="0" err="1"/>
              <a:t>ist</a:t>
            </a:r>
            <a:r>
              <a:rPr lang="cs-CZ" altLang="cs-CZ" sz="2400" dirty="0"/>
              <a:t> </a:t>
            </a:r>
            <a:r>
              <a:rPr lang="cs-CZ" altLang="cs-CZ" sz="2400" dirty="0" err="1" smtClean="0"/>
              <a:t>besser</a:t>
            </a:r>
            <a:r>
              <a:rPr lang="cs-CZ" altLang="cs-CZ" sz="2400" dirty="0" smtClean="0"/>
              <a:t> </a:t>
            </a:r>
            <a:r>
              <a:rPr lang="cs-CZ" altLang="cs-CZ" sz="2400" dirty="0" err="1"/>
              <a:t>ein</a:t>
            </a:r>
            <a:r>
              <a:rPr lang="cs-CZ" altLang="cs-CZ" sz="2400" dirty="0"/>
              <a:t> Auto </a:t>
            </a:r>
            <a:r>
              <a:rPr lang="cs-CZ" altLang="cs-CZ" sz="2400" dirty="0" err="1"/>
              <a:t>zu</a:t>
            </a:r>
            <a:r>
              <a:rPr lang="cs-CZ" altLang="cs-CZ" sz="2400" dirty="0"/>
              <a:t> </a:t>
            </a:r>
            <a:r>
              <a:rPr lang="cs-CZ" altLang="cs-CZ" sz="2400" dirty="0" err="1" smtClean="0"/>
              <a:t>haben</a:t>
            </a:r>
            <a:r>
              <a:rPr lang="cs-CZ" altLang="cs-CZ" sz="2400" dirty="0" smtClean="0"/>
              <a:t>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es </a:t>
            </a:r>
            <a:r>
              <a:rPr lang="cs-CZ" altLang="cs-CZ" sz="2400" dirty="0" err="1" smtClean="0"/>
              <a:t>gibt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meistens</a:t>
            </a:r>
            <a:r>
              <a:rPr lang="cs-CZ" altLang="cs-CZ" sz="2400" dirty="0" smtClean="0"/>
              <a:t> </a:t>
            </a:r>
            <a:r>
              <a:rPr lang="cs-CZ" altLang="cs-CZ" sz="2400" dirty="0" err="1"/>
              <a:t>kein</a:t>
            </a:r>
            <a:r>
              <a:rPr lang="cs-CZ" altLang="cs-CZ" sz="2400" dirty="0"/>
              <a:t> </a:t>
            </a:r>
            <a:r>
              <a:rPr lang="cs-CZ" altLang="cs-CZ" sz="2400" dirty="0" err="1" smtClean="0"/>
              <a:t>Krankenhaus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und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keine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Apotheke</a:t>
            </a:r>
            <a:r>
              <a:rPr lang="cs-CZ" altLang="cs-CZ" sz="2400" dirty="0" smtClean="0"/>
              <a:t>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 err="1" smtClean="0"/>
              <a:t>weniger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Freizeitaktivitäten</a:t>
            </a:r>
            <a:r>
              <a:rPr lang="cs-CZ" altLang="cs-CZ" sz="2400" dirty="0" smtClean="0"/>
              <a:t> 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 err="1" smtClean="0"/>
              <a:t>weniger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Einkaufsmöglichkeiten</a:t>
            </a:r>
            <a:r>
              <a:rPr lang="cs-CZ" altLang="cs-CZ" sz="2400" dirty="0" smtClean="0"/>
              <a:t>.</a:t>
            </a:r>
            <a:endParaRPr lang="cs-CZ" alt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1323" y="1551491"/>
            <a:ext cx="3960440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D</a:t>
            </a:r>
            <a:r>
              <a:rPr lang="cs-CZ" altLang="cs-CZ" sz="2400" dirty="0" smtClean="0"/>
              <a:t>ie </a:t>
            </a:r>
            <a:r>
              <a:rPr lang="cs-CZ" altLang="cs-CZ" sz="2400" dirty="0" err="1"/>
              <a:t>Umwelt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ist</a:t>
            </a:r>
            <a:r>
              <a:rPr lang="cs-CZ" altLang="cs-CZ" sz="2400" dirty="0"/>
              <a:t> </a:t>
            </a:r>
            <a:r>
              <a:rPr lang="cs-CZ" altLang="cs-CZ" sz="2400" dirty="0" err="1" smtClean="0"/>
              <a:t>gesünder</a:t>
            </a:r>
            <a:endParaRPr lang="cs-CZ" altLang="cs-CZ" sz="2400" dirty="0"/>
          </a:p>
          <a:p>
            <a:pPr algn="just">
              <a:lnSpc>
                <a:spcPct val="150000"/>
              </a:lnSpc>
            </a:pPr>
            <a:r>
              <a:rPr lang="cs-CZ" altLang="cs-CZ" sz="2400" dirty="0" smtClean="0"/>
              <a:t>    </a:t>
            </a:r>
            <a:r>
              <a:rPr lang="cs-CZ" altLang="cs-CZ" sz="2400" dirty="0" err="1" smtClean="0"/>
              <a:t>und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die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Luft </a:t>
            </a:r>
            <a:r>
              <a:rPr lang="cs-CZ" altLang="cs-CZ" sz="2400" dirty="0" err="1" smtClean="0"/>
              <a:t>sauberer</a:t>
            </a:r>
            <a:r>
              <a:rPr lang="cs-CZ" altLang="cs-CZ" sz="2400" dirty="0" smtClean="0"/>
              <a:t>,</a:t>
            </a:r>
            <a:endParaRPr lang="cs-CZ" altLang="cs-CZ" sz="24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man </a:t>
            </a:r>
            <a:r>
              <a:rPr lang="cs-CZ" altLang="cs-CZ" sz="2400" dirty="0" err="1"/>
              <a:t>lebt</a:t>
            </a:r>
            <a:r>
              <a:rPr lang="cs-CZ" altLang="cs-CZ" sz="2400" dirty="0"/>
              <a:t> </a:t>
            </a:r>
            <a:r>
              <a:rPr lang="cs-CZ" altLang="cs-CZ" sz="2400" dirty="0" err="1" smtClean="0"/>
              <a:t>näher</a:t>
            </a:r>
            <a:r>
              <a:rPr lang="cs-CZ" altLang="cs-CZ" sz="2400" dirty="0" smtClean="0"/>
              <a:t> der </a:t>
            </a:r>
            <a:r>
              <a:rPr lang="cs-CZ" altLang="cs-CZ" sz="2400" dirty="0" err="1" smtClean="0"/>
              <a:t>Natur</a:t>
            </a:r>
            <a:r>
              <a:rPr lang="cs-CZ" altLang="cs-CZ" sz="2400" dirty="0" smtClean="0"/>
              <a:t>,</a:t>
            </a:r>
            <a:endParaRPr lang="cs-CZ" altLang="cs-CZ" sz="24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 err="1" smtClean="0"/>
              <a:t>das</a:t>
            </a:r>
            <a:r>
              <a:rPr lang="cs-CZ" altLang="cs-CZ" sz="2400" dirty="0" smtClean="0"/>
              <a:t> </a:t>
            </a:r>
            <a:r>
              <a:rPr lang="cs-CZ" altLang="cs-CZ" sz="2400" dirty="0" err="1"/>
              <a:t>Leben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ist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ruhiger</a:t>
            </a:r>
            <a:r>
              <a:rPr lang="cs-CZ" altLang="cs-CZ" sz="2400" dirty="0"/>
              <a:t> </a:t>
            </a:r>
            <a:r>
              <a:rPr lang="cs-CZ" altLang="cs-CZ" sz="2400" dirty="0" err="1" smtClean="0"/>
              <a:t>und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langsamer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als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in der </a:t>
            </a:r>
            <a:r>
              <a:rPr lang="cs-CZ" altLang="cs-CZ" sz="2400" dirty="0" err="1" smtClean="0"/>
              <a:t>Stadt</a:t>
            </a:r>
            <a:r>
              <a:rPr lang="cs-CZ" altLang="cs-CZ" sz="2400" dirty="0" smtClean="0"/>
              <a:t>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 err="1"/>
              <a:t>weniger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Verkehr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als</a:t>
            </a:r>
            <a:r>
              <a:rPr lang="cs-CZ" altLang="cs-CZ" sz="2400" dirty="0"/>
              <a:t> in der </a:t>
            </a:r>
            <a:r>
              <a:rPr lang="cs-CZ" altLang="cs-CZ" sz="2400" dirty="0" err="1"/>
              <a:t>Stadt</a:t>
            </a:r>
            <a:r>
              <a:rPr lang="cs-CZ" altLang="cs-CZ" sz="2400" dirty="0"/>
              <a:t>,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400" dirty="0" err="1" smtClean="0"/>
              <a:t>die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Möglichkeit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mehrere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Tiere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zu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haben</a:t>
            </a:r>
            <a:r>
              <a:rPr lang="cs-CZ" altLang="cs-CZ" sz="2400" dirty="0" smtClean="0"/>
              <a:t> (</a:t>
            </a:r>
            <a:r>
              <a:rPr lang="cs-CZ" altLang="cs-CZ" sz="2400" dirty="0" err="1" smtClean="0"/>
              <a:t>halten</a:t>
            </a:r>
            <a:r>
              <a:rPr lang="cs-CZ" altLang="cs-CZ" sz="2400" dirty="0" smtClean="0"/>
              <a:t>).</a:t>
            </a:r>
            <a:endParaRPr lang="cs-CZ" dirty="0"/>
          </a:p>
        </p:txBody>
      </p:sp>
      <p:sp>
        <p:nvSpPr>
          <p:cNvPr id="6" name="Plus 5"/>
          <p:cNvSpPr/>
          <p:nvPr/>
        </p:nvSpPr>
        <p:spPr>
          <a:xfrm>
            <a:off x="94981" y="692696"/>
            <a:ext cx="1224136" cy="108012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Minus 6"/>
          <p:cNvSpPr/>
          <p:nvPr/>
        </p:nvSpPr>
        <p:spPr>
          <a:xfrm>
            <a:off x="7536906" y="633681"/>
            <a:ext cx="1296144" cy="1296144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52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</a:rPr>
              <a:t>UND NOCH…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0324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defRPr/>
            </a:pPr>
            <a:r>
              <a:rPr lang="cs-CZ" dirty="0"/>
              <a:t>M</a:t>
            </a:r>
            <a:r>
              <a:rPr lang="cs-CZ" dirty="0" smtClean="0"/>
              <a:t>an kann in </a:t>
            </a:r>
            <a:r>
              <a:rPr lang="cs-CZ" dirty="0" err="1" smtClean="0"/>
              <a:t>einem</a:t>
            </a:r>
            <a:r>
              <a:rPr lang="cs-CZ" dirty="0" smtClean="0"/>
              <a:t> </a:t>
            </a:r>
            <a:r>
              <a:rPr lang="cs-CZ" dirty="0" err="1" smtClean="0"/>
              <a:t>Einfamilienhaus</a:t>
            </a:r>
            <a:r>
              <a:rPr lang="cs-CZ" dirty="0" smtClean="0"/>
              <a:t> </a:t>
            </a:r>
            <a:r>
              <a:rPr lang="cs-CZ" dirty="0" err="1" smtClean="0"/>
              <a:t>mit</a:t>
            </a:r>
            <a:r>
              <a:rPr lang="cs-CZ" dirty="0" smtClean="0"/>
              <a:t> dem </a:t>
            </a:r>
            <a:r>
              <a:rPr lang="cs-CZ" dirty="0" err="1" smtClean="0"/>
              <a:t>Garten</a:t>
            </a:r>
            <a:r>
              <a:rPr lang="cs-CZ" dirty="0" smtClean="0"/>
              <a:t> </a:t>
            </a:r>
            <a:r>
              <a:rPr lang="cs-CZ" dirty="0" err="1" smtClean="0"/>
              <a:t>leben</a:t>
            </a:r>
            <a:r>
              <a:rPr lang="cs-CZ" dirty="0" smtClean="0"/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cs-CZ" dirty="0" smtClean="0"/>
              <a:t> Man kann </a:t>
            </a:r>
            <a:r>
              <a:rPr lang="cs-CZ" dirty="0" err="1" smtClean="0"/>
              <a:t>im</a:t>
            </a:r>
            <a:r>
              <a:rPr lang="cs-CZ" dirty="0" smtClean="0"/>
              <a:t> Sommer </a:t>
            </a:r>
            <a:r>
              <a:rPr lang="cs-CZ" dirty="0" err="1" smtClean="0"/>
              <a:t>mit</a:t>
            </a:r>
            <a:r>
              <a:rPr lang="cs-CZ" dirty="0" smtClean="0"/>
              <a:t> </a:t>
            </a:r>
            <a:r>
              <a:rPr lang="cs-CZ" dirty="0" err="1" smtClean="0"/>
              <a:t>Freunden</a:t>
            </a:r>
            <a:r>
              <a:rPr lang="cs-CZ" dirty="0" smtClean="0"/>
              <a:t> </a:t>
            </a:r>
            <a:r>
              <a:rPr lang="cs-CZ" dirty="0" err="1" smtClean="0"/>
              <a:t>eine</a:t>
            </a:r>
            <a:r>
              <a:rPr lang="cs-CZ" dirty="0" smtClean="0"/>
              <a:t> </a:t>
            </a:r>
            <a:r>
              <a:rPr lang="cs-CZ" dirty="0" err="1"/>
              <a:t>Grillparty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Garten</a:t>
            </a:r>
            <a:r>
              <a:rPr lang="cs-CZ" dirty="0"/>
              <a:t> machen </a:t>
            </a:r>
            <a:r>
              <a:rPr lang="cs-CZ" dirty="0" smtClean="0"/>
              <a:t>.</a:t>
            </a:r>
            <a:endParaRPr lang="cs-CZ" dirty="0"/>
          </a:p>
          <a:p>
            <a:pPr algn="just">
              <a:lnSpc>
                <a:spcPct val="150000"/>
              </a:lnSpc>
              <a:defRPr/>
            </a:pPr>
            <a:r>
              <a:rPr lang="cs-CZ" dirty="0" smtClean="0"/>
              <a:t> Die </a:t>
            </a:r>
            <a:r>
              <a:rPr lang="cs-CZ" dirty="0" err="1"/>
              <a:t>Leute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err="1" smtClean="0"/>
              <a:t>meistens</a:t>
            </a:r>
            <a:r>
              <a:rPr lang="cs-CZ" dirty="0" smtClean="0"/>
              <a:t> </a:t>
            </a:r>
            <a:r>
              <a:rPr lang="cs-CZ" dirty="0" err="1" smtClean="0"/>
              <a:t>freundlicher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 </a:t>
            </a:r>
            <a:r>
              <a:rPr lang="cs-CZ" dirty="0" err="1"/>
              <a:t>kennen</a:t>
            </a:r>
            <a:r>
              <a:rPr lang="cs-CZ" dirty="0"/>
              <a:t> </a:t>
            </a:r>
            <a:r>
              <a:rPr lang="cs-CZ" dirty="0" err="1" smtClean="0"/>
              <a:t>einander</a:t>
            </a:r>
            <a:r>
              <a:rPr lang="cs-CZ" dirty="0" smtClean="0"/>
              <a:t>   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cs-CZ" dirty="0" err="1" smtClean="0"/>
              <a:t>meistens</a:t>
            </a:r>
            <a:r>
              <a:rPr lang="cs-CZ" dirty="0" smtClean="0"/>
              <a:t> gut.</a:t>
            </a:r>
            <a:endParaRPr lang="cs-CZ" dirty="0"/>
          </a:p>
          <a:p>
            <a:pPr>
              <a:lnSpc>
                <a:spcPct val="150000"/>
              </a:lnSpc>
              <a:defRPr/>
            </a:pPr>
            <a:r>
              <a:rPr lang="cs-CZ" dirty="0" err="1" smtClean="0"/>
              <a:t>Auf</a:t>
            </a:r>
            <a:r>
              <a:rPr lang="cs-CZ" dirty="0" smtClean="0"/>
              <a:t> dem </a:t>
            </a:r>
            <a:r>
              <a:rPr lang="cs-CZ" dirty="0" err="1" smtClean="0"/>
              <a:t>Lande</a:t>
            </a:r>
            <a:r>
              <a:rPr lang="cs-CZ" dirty="0" smtClean="0"/>
              <a:t> / in dem </a:t>
            </a:r>
            <a:r>
              <a:rPr lang="cs-CZ" dirty="0" err="1" smtClean="0"/>
              <a:t>Dorf</a:t>
            </a:r>
            <a:r>
              <a:rPr lang="cs-CZ" dirty="0" smtClean="0"/>
              <a:t>  </a:t>
            </a:r>
            <a:r>
              <a:rPr lang="cs-CZ" dirty="0" err="1" smtClean="0"/>
              <a:t>werden</a:t>
            </a:r>
            <a:r>
              <a:rPr lang="cs-CZ" dirty="0" smtClean="0"/>
              <a:t> </a:t>
            </a:r>
            <a:r>
              <a:rPr lang="cs-CZ" dirty="0" err="1" smtClean="0"/>
              <a:t>oft</a:t>
            </a:r>
            <a:r>
              <a:rPr lang="cs-CZ" dirty="0" smtClean="0"/>
              <a:t> </a:t>
            </a:r>
            <a:r>
              <a:rPr lang="cs-CZ" dirty="0" err="1" smtClean="0"/>
              <a:t>verschiedene</a:t>
            </a:r>
            <a:r>
              <a:rPr lang="cs-CZ" dirty="0" smtClean="0"/>
              <a:t> </a:t>
            </a:r>
            <a:r>
              <a:rPr lang="cs-CZ" dirty="0" err="1"/>
              <a:t>Feste</a:t>
            </a:r>
            <a:r>
              <a:rPr lang="cs-CZ" dirty="0"/>
              <a:t> </a:t>
            </a:r>
            <a:r>
              <a:rPr lang="cs-CZ" dirty="0" err="1" smtClean="0"/>
              <a:t>organisiert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Obláček 3"/>
          <p:cNvSpPr/>
          <p:nvPr/>
        </p:nvSpPr>
        <p:spPr>
          <a:xfrm>
            <a:off x="-9443" y="5013176"/>
            <a:ext cx="5112568" cy="1620180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800" dirty="0" smtClean="0">
              <a:solidFill>
                <a:schemeClr val="tx1"/>
              </a:solidFill>
            </a:endParaRPr>
          </a:p>
          <a:p>
            <a:pPr algn="ctr"/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Kannst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800" b="1" dirty="0" err="1">
                <a:solidFill>
                  <a:schemeClr val="accent6">
                    <a:lumMod val="75000"/>
                  </a:schemeClr>
                </a:solidFill>
              </a:rPr>
              <a:t>du</a:t>
            </a: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800" b="1" dirty="0" err="1">
                <a:solidFill>
                  <a:schemeClr val="accent6">
                    <a:lumMod val="75000"/>
                  </a:schemeClr>
                </a:solidFill>
              </a:rPr>
              <a:t>noch</a:t>
            </a: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800" b="1" dirty="0" err="1">
                <a:solidFill>
                  <a:schemeClr val="accent6">
                    <a:lumMod val="75000"/>
                  </a:schemeClr>
                </a:solidFill>
              </a:rPr>
              <a:t>einige</a:t>
            </a: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800" b="1" dirty="0" err="1">
                <a:solidFill>
                  <a:schemeClr val="accent6">
                    <a:lumMod val="75000"/>
                  </a:schemeClr>
                </a:solidFill>
              </a:rPr>
              <a:t>Vorteile</a:t>
            </a: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800" b="1" dirty="0" err="1">
                <a:solidFill>
                  <a:schemeClr val="accent6">
                    <a:lumMod val="75000"/>
                  </a:schemeClr>
                </a:solidFill>
              </a:rPr>
              <a:t>finden</a:t>
            </a: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algn="ctr"/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5" name="Obláček 4"/>
          <p:cNvSpPr/>
          <p:nvPr/>
        </p:nvSpPr>
        <p:spPr>
          <a:xfrm>
            <a:off x="4048200" y="4581128"/>
            <a:ext cx="5112568" cy="1890887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800" dirty="0" smtClean="0">
              <a:solidFill>
                <a:schemeClr val="tx1"/>
              </a:solidFill>
            </a:endParaRPr>
          </a:p>
          <a:p>
            <a:pPr algn="ctr"/>
            <a:r>
              <a:rPr lang="cs-CZ" sz="2800" b="1" dirty="0" err="1" smtClean="0">
                <a:solidFill>
                  <a:srgbClr val="FF0066"/>
                </a:solidFill>
              </a:rPr>
              <a:t>Welche</a:t>
            </a:r>
            <a:r>
              <a:rPr lang="cs-CZ" sz="2800" b="1" dirty="0" smtClean="0">
                <a:solidFill>
                  <a:srgbClr val="FF0066"/>
                </a:solidFill>
              </a:rPr>
              <a:t> </a:t>
            </a:r>
            <a:r>
              <a:rPr lang="cs-CZ" sz="2800" b="1" dirty="0" err="1" smtClean="0">
                <a:solidFill>
                  <a:srgbClr val="FF0066"/>
                </a:solidFill>
              </a:rPr>
              <a:t>Vorteile</a:t>
            </a:r>
            <a:r>
              <a:rPr lang="cs-CZ" sz="2800" b="1" dirty="0" smtClean="0">
                <a:solidFill>
                  <a:srgbClr val="FF0066"/>
                </a:solidFill>
              </a:rPr>
              <a:t> </a:t>
            </a:r>
            <a:r>
              <a:rPr lang="cs-CZ" sz="2800" b="1" dirty="0" err="1" smtClean="0">
                <a:solidFill>
                  <a:srgbClr val="FF0066"/>
                </a:solidFill>
              </a:rPr>
              <a:t>und</a:t>
            </a:r>
            <a:r>
              <a:rPr lang="cs-CZ" sz="2800" b="1" dirty="0" smtClean="0">
                <a:solidFill>
                  <a:srgbClr val="FF0066"/>
                </a:solidFill>
              </a:rPr>
              <a:t> </a:t>
            </a:r>
            <a:r>
              <a:rPr lang="cs-CZ" sz="2800" b="1" dirty="0" err="1" smtClean="0">
                <a:solidFill>
                  <a:srgbClr val="FF0066"/>
                </a:solidFill>
              </a:rPr>
              <a:t>Nachteile</a:t>
            </a:r>
            <a:r>
              <a:rPr lang="cs-CZ" sz="2800" b="1" dirty="0" smtClean="0">
                <a:solidFill>
                  <a:srgbClr val="FF0066"/>
                </a:solidFill>
              </a:rPr>
              <a:t> </a:t>
            </a:r>
            <a:r>
              <a:rPr lang="cs-CZ" sz="2800" b="1" dirty="0" err="1" smtClean="0">
                <a:solidFill>
                  <a:srgbClr val="FF0066"/>
                </a:solidFill>
              </a:rPr>
              <a:t>hat</a:t>
            </a:r>
            <a:r>
              <a:rPr lang="cs-CZ" sz="2800" b="1" dirty="0" smtClean="0">
                <a:solidFill>
                  <a:srgbClr val="FF0066"/>
                </a:solidFill>
              </a:rPr>
              <a:t> </a:t>
            </a:r>
            <a:r>
              <a:rPr lang="cs-CZ" sz="2800" b="1" dirty="0" err="1" smtClean="0">
                <a:solidFill>
                  <a:srgbClr val="FF0066"/>
                </a:solidFill>
              </a:rPr>
              <a:t>das</a:t>
            </a:r>
            <a:r>
              <a:rPr lang="cs-CZ" sz="2800" b="1" dirty="0" smtClean="0">
                <a:solidFill>
                  <a:srgbClr val="FF0066"/>
                </a:solidFill>
              </a:rPr>
              <a:t> </a:t>
            </a:r>
            <a:r>
              <a:rPr lang="cs-CZ" sz="2800" b="1" dirty="0" err="1" smtClean="0">
                <a:solidFill>
                  <a:srgbClr val="FF0066"/>
                </a:solidFill>
              </a:rPr>
              <a:t>Leben</a:t>
            </a:r>
            <a:r>
              <a:rPr lang="cs-CZ" sz="2800" b="1" dirty="0" smtClean="0">
                <a:solidFill>
                  <a:srgbClr val="FF0066"/>
                </a:solidFill>
              </a:rPr>
              <a:t> in der </a:t>
            </a:r>
            <a:r>
              <a:rPr lang="cs-CZ" sz="2800" b="1" dirty="0" err="1" smtClean="0">
                <a:solidFill>
                  <a:srgbClr val="FF0066"/>
                </a:solidFill>
              </a:rPr>
              <a:t>Stadt</a:t>
            </a:r>
            <a:r>
              <a:rPr lang="cs-CZ" sz="2800" b="1" dirty="0" smtClean="0">
                <a:solidFill>
                  <a:srgbClr val="FF0066"/>
                </a:solidFill>
              </a:rPr>
              <a:t>?</a:t>
            </a:r>
            <a:endParaRPr lang="cs-CZ" sz="2800" b="1" dirty="0">
              <a:solidFill>
                <a:srgbClr val="FF0066"/>
              </a:solidFill>
            </a:endParaRPr>
          </a:p>
          <a:p>
            <a:pPr algn="ctr"/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7" name="Plus 6"/>
          <p:cNvSpPr/>
          <p:nvPr/>
        </p:nvSpPr>
        <p:spPr>
          <a:xfrm>
            <a:off x="94981" y="476672"/>
            <a:ext cx="1224136" cy="108012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02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60093"/>
                </a:solidFill>
              </a:rPr>
              <a:t>WO MÖCHTEST DU EINMAL LEBEN?</a:t>
            </a:r>
            <a:br>
              <a:rPr lang="cs-CZ" b="1" dirty="0" smtClean="0">
                <a:solidFill>
                  <a:srgbClr val="D60093"/>
                </a:solidFill>
              </a:rPr>
            </a:br>
            <a:r>
              <a:rPr lang="cs-CZ" b="1" smtClean="0">
                <a:solidFill>
                  <a:srgbClr val="D60093"/>
                </a:solidFill>
              </a:rPr>
              <a:t>WARUM?</a:t>
            </a:r>
            <a:endParaRPr lang="cs-CZ" b="1" dirty="0">
              <a:solidFill>
                <a:srgbClr val="D60093"/>
              </a:solidFill>
            </a:endParaRPr>
          </a:p>
        </p:txBody>
      </p:sp>
      <p:pic>
        <p:nvPicPr>
          <p:cNvPr id="5" name="Picture 2" descr="C:\Users\jn\AppData\Local\Microsoft\Windows\Temporary Internet Files\Content.IE5\E91INBKQ\MP900163751[1].jp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855" y="2057549"/>
            <a:ext cx="4231210" cy="4286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SPAA2J0A\MC90044173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26707"/>
            <a:ext cx="2595736" cy="25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echova\AppData\Local\Microsoft\Windows\Temporary Internet Files\Content.IE5\SPAA2J0A\MP90043371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6" y="2057549"/>
            <a:ext cx="4277036" cy="43237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chova\AppData\Local\Microsoft\Windows\Temporary Internet Files\Content.IE5\94Q7K3JI\MC900310618[2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42" y="1396483"/>
            <a:ext cx="219566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echova\AppData\Local\Microsoft\Windows\Temporary Internet Files\Content.IE5\94Q7K3JI\MC900053962[3].wmf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" y="145189"/>
            <a:ext cx="7796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436096" y="5805264"/>
            <a:ext cx="2984941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err="1" smtClean="0">
                <a:solidFill>
                  <a:srgbClr val="7030A0"/>
                </a:solidFill>
              </a:rPr>
              <a:t>auf</a:t>
            </a:r>
            <a:r>
              <a:rPr lang="cs-CZ" sz="3600" dirty="0" smtClean="0">
                <a:solidFill>
                  <a:srgbClr val="7030A0"/>
                </a:solidFill>
              </a:rPr>
              <a:t> dem </a:t>
            </a:r>
            <a:r>
              <a:rPr lang="cs-CZ" sz="3600" dirty="0" err="1" smtClean="0">
                <a:solidFill>
                  <a:srgbClr val="7030A0"/>
                </a:solidFill>
              </a:rPr>
              <a:t>Lande</a:t>
            </a:r>
            <a:endParaRPr lang="cs-CZ" sz="3600" dirty="0">
              <a:solidFill>
                <a:srgbClr val="7030A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971600" y="5805264"/>
            <a:ext cx="2984941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7030A0"/>
                </a:solidFill>
              </a:rPr>
              <a:t>in der </a:t>
            </a:r>
            <a:r>
              <a:rPr lang="cs-CZ" sz="3600" dirty="0" err="1" smtClean="0">
                <a:solidFill>
                  <a:srgbClr val="7030A0"/>
                </a:solidFill>
              </a:rPr>
              <a:t>Stadt</a:t>
            </a:r>
            <a:endParaRPr lang="cs-CZ" sz="3600" dirty="0">
              <a:solidFill>
                <a:srgbClr val="7030A0"/>
              </a:solidFill>
            </a:endParaRPr>
          </a:p>
        </p:txBody>
      </p:sp>
      <p:sp>
        <p:nvSpPr>
          <p:cNvPr id="6" name="Násobení 5"/>
          <p:cNvSpPr/>
          <p:nvPr/>
        </p:nvSpPr>
        <p:spPr>
          <a:xfrm>
            <a:off x="3851920" y="5417840"/>
            <a:ext cx="1728192" cy="1440160"/>
          </a:xfrm>
          <a:prstGeom prst="mathMultipl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7693" y="2204864"/>
            <a:ext cx="813690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O., ZBRANKOVÁ, M.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Deutsch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mit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Max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Němčina – učebnice pro základní školy a víceletá gymnázia. Plzeň : Nakladatelství Fraus,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2007.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ISBN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978-80-7238-594-2. s. </a:t>
            </a:r>
            <a:r>
              <a:rPr lang="cs-CZ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51-58.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O., </a:t>
            </a:r>
            <a:r>
              <a:rPr lang="cs-CZ" sz="1600" i="1" cap="al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zbranková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M. Pracovní sešit pro základní školy        a víceletá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gymnázia.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Deutsch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mit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Max 2. díl – pracovní sešit s přílohou - přehled učiva. Plzeň : Nakladatelství Fraus, 2007.   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ISBN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978-80-7238-596-6. s. </a:t>
            </a:r>
            <a:r>
              <a:rPr lang="cs-CZ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54-61.</a:t>
            </a:r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chova\AppData\Local\Microsoft\Windows\Temporary Internet Files\Content.IE5\2WD72609\MP90044244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193" y="0"/>
            <a:ext cx="94671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18648" cy="158660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z="6600" b="1" dirty="0" smtClean="0">
                <a:solidFill>
                  <a:srgbClr val="0070C0"/>
                </a:solidFill>
              </a:rPr>
              <a:t>IN DER STADT</a:t>
            </a:r>
            <a:br>
              <a:rPr lang="cs-CZ" sz="6600" b="1" dirty="0" smtClean="0">
                <a:solidFill>
                  <a:srgbClr val="0070C0"/>
                </a:solidFill>
              </a:rPr>
            </a:br>
            <a:r>
              <a:rPr lang="cs-CZ" sz="6600" b="1" dirty="0" smtClean="0">
                <a:solidFill>
                  <a:srgbClr val="0070C0"/>
                </a:solidFill>
              </a:rPr>
              <a:t>  AUF DEM LANDE</a:t>
            </a:r>
            <a:endParaRPr lang="cs-CZ" sz="66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C:\Users\Jechova\AppData\Local\Microsoft\Windows\Temporary Internet Files\Content.IE5\94Q7K3JI\MC900310618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38177"/>
            <a:ext cx="1808683" cy="154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Jechova\AppData\Local\Microsoft\Windows\Temporary Internet Files\Content.IE5\94Q7K3JI\MC900310618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8177"/>
            <a:ext cx="1808683" cy="154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61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chova\AppData\Local\Microsoft\Windows\Temporary Internet Files\Content.IE5\004Y94IT\MP90044839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540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IN DER STADT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4" name="Obláček 3"/>
          <p:cNvSpPr/>
          <p:nvPr/>
        </p:nvSpPr>
        <p:spPr>
          <a:xfrm>
            <a:off x="-108520" y="4725144"/>
            <a:ext cx="5472608" cy="1728192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Was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alles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gibt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es in der </a:t>
            </a:r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Stadt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cs-CZ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7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6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b="1" dirty="0" smtClean="0">
                <a:solidFill>
                  <a:srgbClr val="FF0066"/>
                </a:solidFill>
              </a:rPr>
              <a:t>PL</a:t>
            </a:r>
            <a:r>
              <a:rPr lang="en-US" altLang="cs-CZ" b="1" dirty="0" smtClean="0">
                <a:solidFill>
                  <a:srgbClr val="FF0066"/>
                </a:solidFill>
              </a:rPr>
              <a:t>Ä</a:t>
            </a:r>
            <a:r>
              <a:rPr lang="cs-CZ" altLang="cs-CZ" b="1" dirty="0" smtClean="0">
                <a:solidFill>
                  <a:srgbClr val="FF0066"/>
                </a:solidFill>
              </a:rPr>
              <a:t>TZE IN DER STADT</a:t>
            </a:r>
            <a:endParaRPr lang="en-US" altLang="cs-CZ" b="1" dirty="0" smtClean="0">
              <a:solidFill>
                <a:srgbClr val="FF0066"/>
              </a:solidFill>
            </a:endParaRPr>
          </a:p>
        </p:txBody>
      </p:sp>
      <p:pic>
        <p:nvPicPr>
          <p:cNvPr id="2051" name="Picture 3" descr="C:\Users\Jechova\AppData\Local\Microsoft\Windows\Temporary Internet Files\Content.IE5\004Y94IT\MC9003433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85452"/>
            <a:ext cx="223224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echova\AppData\Local\Microsoft\Windows\Temporary Internet Files\Content.IE5\SPAA2J0A\MC90044038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110" y="1496938"/>
            <a:ext cx="2163688" cy="21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echova\AppData\Local\Microsoft\Windows\Temporary Internet Files\Content.IE5\SPAA2J0A\MC900429735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85452"/>
            <a:ext cx="3261134" cy="189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765963" y="3404191"/>
            <a:ext cx="2520280" cy="6638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7030A0"/>
                </a:solidFill>
              </a:rPr>
              <a:t>die</a:t>
            </a:r>
            <a:r>
              <a:rPr lang="cs-CZ" sz="3200" b="1" dirty="0" smtClean="0">
                <a:solidFill>
                  <a:srgbClr val="7030A0"/>
                </a:solidFill>
              </a:rPr>
              <a:t> Post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491880" y="3429000"/>
            <a:ext cx="2520280" cy="6638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7030A0"/>
                </a:solidFill>
              </a:rPr>
              <a:t>die</a:t>
            </a:r>
            <a:r>
              <a:rPr lang="cs-CZ" sz="3200" b="1" dirty="0" smtClean="0">
                <a:solidFill>
                  <a:srgbClr val="7030A0"/>
                </a:solidFill>
              </a:rPr>
              <a:t> Bank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308576" y="3429000"/>
            <a:ext cx="2520280" cy="6638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7030A0"/>
                </a:solidFill>
              </a:rPr>
              <a:t>die</a:t>
            </a:r>
            <a:r>
              <a:rPr lang="cs-CZ" sz="3200" b="1" dirty="0" smtClean="0">
                <a:solidFill>
                  <a:srgbClr val="7030A0"/>
                </a:solidFill>
              </a:rPr>
              <a:t> </a:t>
            </a:r>
            <a:r>
              <a:rPr lang="cs-CZ" sz="3200" b="1" dirty="0" err="1" smtClean="0">
                <a:solidFill>
                  <a:srgbClr val="7030A0"/>
                </a:solidFill>
              </a:rPr>
              <a:t>Schule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372200" y="6033463"/>
            <a:ext cx="2520280" cy="6638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7030A0"/>
                </a:solidFill>
              </a:rPr>
              <a:t>die</a:t>
            </a:r>
            <a:r>
              <a:rPr lang="cs-CZ" sz="3200" b="1" dirty="0" smtClean="0">
                <a:solidFill>
                  <a:srgbClr val="7030A0"/>
                </a:solidFill>
              </a:rPr>
              <a:t> </a:t>
            </a:r>
            <a:r>
              <a:rPr lang="cs-CZ" sz="3200" b="1" dirty="0" err="1" smtClean="0">
                <a:solidFill>
                  <a:srgbClr val="7030A0"/>
                </a:solidFill>
              </a:rPr>
              <a:t>Kirche</a:t>
            </a:r>
            <a:endParaRPr lang="cs-CZ" sz="32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Jechova\AppData\Local\Microsoft\Windows\Temporary Internet Files\Content.IE5\94Q7K3JI\MC900434371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3" y="4176870"/>
            <a:ext cx="2746690" cy="189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aoblený obdélník 13"/>
          <p:cNvSpPr/>
          <p:nvPr/>
        </p:nvSpPr>
        <p:spPr>
          <a:xfrm>
            <a:off x="251520" y="6033463"/>
            <a:ext cx="3024336" cy="6638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rgbClr val="7030A0"/>
                </a:solidFill>
              </a:rPr>
              <a:t>der (</a:t>
            </a:r>
            <a:r>
              <a:rPr lang="cs-CZ" sz="3200" b="1" dirty="0" err="1" smtClean="0">
                <a:solidFill>
                  <a:srgbClr val="7030A0"/>
                </a:solidFill>
              </a:rPr>
              <a:t>Stadt</a:t>
            </a:r>
            <a:r>
              <a:rPr lang="cs-CZ" sz="3200" b="1" dirty="0" smtClean="0">
                <a:solidFill>
                  <a:srgbClr val="7030A0"/>
                </a:solidFill>
              </a:rPr>
              <a:t>)</a:t>
            </a:r>
            <a:r>
              <a:rPr lang="cs-CZ" sz="3200" b="1" dirty="0" err="1" smtClean="0">
                <a:solidFill>
                  <a:srgbClr val="7030A0"/>
                </a:solidFill>
              </a:rPr>
              <a:t>platz</a:t>
            </a:r>
            <a:endParaRPr lang="cs-CZ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3" descr="C:\Users\Jechova\AppData\Local\Microsoft\Windows\Temporary Internet Files\Content.IE5\004Y94IT\MC90029207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110" y="4337578"/>
            <a:ext cx="2198299" cy="153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aoblený obdélník 15"/>
          <p:cNvSpPr/>
          <p:nvPr/>
        </p:nvSpPr>
        <p:spPr>
          <a:xfrm>
            <a:off x="3419872" y="6033463"/>
            <a:ext cx="2787538" cy="6638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7030A0"/>
                </a:solidFill>
              </a:rPr>
              <a:t>das</a:t>
            </a:r>
            <a:r>
              <a:rPr lang="cs-CZ" sz="3200" b="1" dirty="0" smtClean="0">
                <a:solidFill>
                  <a:srgbClr val="7030A0"/>
                </a:solidFill>
              </a:rPr>
              <a:t> Restaurant</a:t>
            </a:r>
            <a:endParaRPr lang="cs-CZ" sz="3200" b="1" dirty="0">
              <a:solidFill>
                <a:srgbClr val="7030A0"/>
              </a:solidFill>
            </a:endParaRPr>
          </a:p>
        </p:txBody>
      </p:sp>
      <p:pic>
        <p:nvPicPr>
          <p:cNvPr id="2055" name="Picture 7" descr="C:\Users\Jechova\AppData\Local\Microsoft\Windows\Temporary Internet Files\Content.IE5\SPAA2J0A\dglxasset[1].asp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6" y="3736126"/>
            <a:ext cx="1836341" cy="24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7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6"/>
          <p:cNvSpPr txBox="1">
            <a:spLocks noChangeArrowheads="1"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b="1" dirty="0" smtClean="0">
                <a:solidFill>
                  <a:srgbClr val="7030A0"/>
                </a:solidFill>
              </a:rPr>
              <a:t>PL</a:t>
            </a:r>
            <a:r>
              <a:rPr lang="en-US" altLang="cs-CZ" b="1" dirty="0" smtClean="0">
                <a:solidFill>
                  <a:srgbClr val="7030A0"/>
                </a:solidFill>
              </a:rPr>
              <a:t>Ä</a:t>
            </a:r>
            <a:r>
              <a:rPr lang="cs-CZ" altLang="cs-CZ" b="1" dirty="0" smtClean="0">
                <a:solidFill>
                  <a:srgbClr val="7030A0"/>
                </a:solidFill>
              </a:rPr>
              <a:t>TZE IN DER STADT</a:t>
            </a:r>
            <a:endParaRPr lang="en-US" altLang="cs-CZ" b="1" dirty="0">
              <a:solidFill>
                <a:srgbClr val="7030A0"/>
              </a:solidFill>
            </a:endParaRPr>
          </a:p>
        </p:txBody>
      </p:sp>
      <p:pic>
        <p:nvPicPr>
          <p:cNvPr id="3" name="Picture 8" descr="C:\Users\Jechova\AppData\Local\Microsoft\Windows\Temporary Internet Files\Content.IE5\SPAA2J0A\dglxasset[2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2379729" cy="17355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Jechova\AppData\Local\Microsoft\Windows\Temporary Internet Files\Content.IE5\94Q7K3JI\dglxasset[2].as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0" y="4149080"/>
            <a:ext cx="2333803" cy="18103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3491880" y="2524685"/>
            <a:ext cx="2520280" cy="6638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die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Kreuzung</a:t>
            </a:r>
            <a:endParaRPr lang="cs-CZ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491880" y="5036830"/>
            <a:ext cx="2520280" cy="6638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die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6">
                    <a:lumMod val="50000"/>
                  </a:schemeClr>
                </a:solidFill>
              </a:rPr>
              <a:t>Straße</a:t>
            </a:r>
            <a:endParaRPr lang="cs-CZ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220072" y="3340955"/>
            <a:ext cx="3168352" cy="6638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00B0F0"/>
                </a:solidFill>
              </a:rPr>
              <a:t>an</a:t>
            </a:r>
            <a:r>
              <a:rPr lang="cs-CZ" sz="3200" dirty="0" smtClean="0">
                <a:solidFill>
                  <a:srgbClr val="00B0F0"/>
                </a:solidFill>
              </a:rPr>
              <a:t> der </a:t>
            </a:r>
            <a:r>
              <a:rPr lang="cs-CZ" sz="3200" dirty="0" err="1" smtClean="0">
                <a:solidFill>
                  <a:srgbClr val="00B0F0"/>
                </a:solidFill>
              </a:rPr>
              <a:t>Kreuzung</a:t>
            </a:r>
            <a:endParaRPr lang="cs-CZ" sz="3200" dirty="0">
              <a:solidFill>
                <a:srgbClr val="00B0F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220072" y="5935404"/>
            <a:ext cx="3312368" cy="6638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00B0F0"/>
                </a:solidFill>
              </a:rPr>
              <a:t>auf</a:t>
            </a:r>
            <a:r>
              <a:rPr lang="cs-CZ" sz="3200" dirty="0" smtClean="0">
                <a:solidFill>
                  <a:srgbClr val="00B0F0"/>
                </a:solidFill>
              </a:rPr>
              <a:t> der </a:t>
            </a:r>
            <a:r>
              <a:rPr lang="cs-CZ" sz="3200" dirty="0" err="1" smtClean="0">
                <a:solidFill>
                  <a:srgbClr val="00B0F0"/>
                </a:solidFill>
              </a:rPr>
              <a:t>Straße</a:t>
            </a:r>
            <a:endParaRPr lang="cs-CZ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DIE VOKABELN</a:t>
            </a:r>
            <a:b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WAS IST IN DER STADT?</a:t>
            </a:r>
            <a:endParaRPr lang="cs-CZ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297921"/>
              </p:ext>
            </p:extLst>
          </p:nvPr>
        </p:nvGraphicFramePr>
        <p:xfrm>
          <a:off x="395536" y="1484784"/>
          <a:ext cx="82296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81318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983" y="116632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cap="all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cap="all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b="1" cap="all" dirty="0" err="1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Andere</a:t>
            </a:r>
            <a:r>
              <a:rPr lang="cs-CZ" b="1" cap="all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cap="all" dirty="0" err="1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Institutionen</a:t>
            </a:r>
            <a:r>
              <a:rPr lang="cs-CZ" b="1" cap="all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cap="all" dirty="0" err="1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und</a:t>
            </a:r>
            <a:r>
              <a:rPr lang="cs-CZ" b="1" cap="all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cap="all" dirty="0" err="1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Plätze</a:t>
            </a:r>
            <a:r>
              <a:rPr lang="cs-CZ" b="1" cap="all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cs-CZ" b="1" cap="all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cap="all" dirty="0">
              <a:solidFill>
                <a:srgbClr val="7030A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1340768"/>
            <a:ext cx="8208912" cy="52552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20"/>
              </a:lnSpc>
              <a:spcBef>
                <a:spcPts val="2400"/>
              </a:spcBef>
            </a:pPr>
            <a:endParaRPr lang="cs-CZ" sz="3200" dirty="0" smtClean="0">
              <a:solidFill>
                <a:schemeClr val="accent6">
                  <a:lumMod val="50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"/>
              </a:lnSpc>
              <a:spcBef>
                <a:spcPts val="2400"/>
              </a:spcBef>
            </a:pPr>
            <a:endParaRPr lang="cs-CZ" sz="3200" dirty="0" smtClean="0">
              <a:solidFill>
                <a:schemeClr val="accent6">
                  <a:lumMod val="50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"/>
              </a:lnSpc>
              <a:spcBef>
                <a:spcPts val="2400"/>
              </a:spcBef>
            </a:pPr>
            <a:r>
              <a:rPr lang="cs-CZ" sz="32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die</a:t>
            </a:r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32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Apotheke</a:t>
            </a:r>
            <a:r>
              <a:rPr lang="cs-CZ" sz="3200" dirty="0">
                <a:solidFill>
                  <a:schemeClr val="accent6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- lékárna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der </a:t>
            </a:r>
            <a:r>
              <a:rPr lang="cs-CZ" sz="32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Flughafen</a:t>
            </a:r>
            <a:r>
              <a:rPr lang="cs-CZ" sz="3200" dirty="0">
                <a:solidFill>
                  <a:schemeClr val="accent6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- letiště</a:t>
            </a:r>
          </a:p>
          <a:p>
            <a:pPr>
              <a:lnSpc>
                <a:spcPct val="150000"/>
              </a:lnSpc>
            </a:pPr>
            <a:r>
              <a:rPr lang="cs-CZ" sz="32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das</a:t>
            </a:r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Hotel</a:t>
            </a:r>
            <a:r>
              <a:rPr lang="cs-CZ" sz="3200" dirty="0">
                <a:solidFill>
                  <a:schemeClr val="accent6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	- hotel</a:t>
            </a:r>
          </a:p>
          <a:p>
            <a:pPr>
              <a:lnSpc>
                <a:spcPct val="150000"/>
              </a:lnSpc>
            </a:pPr>
            <a:r>
              <a:rPr lang="cs-CZ" sz="32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das</a:t>
            </a:r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32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Kaufhaus</a:t>
            </a:r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	- obchodní dům</a:t>
            </a:r>
          </a:p>
          <a:p>
            <a:pPr>
              <a:lnSpc>
                <a:spcPct val="150000"/>
              </a:lnSpc>
            </a:pPr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der (</a:t>
            </a:r>
            <a:r>
              <a:rPr lang="cs-CZ" sz="32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Stadt</a:t>
            </a:r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cs-CZ" sz="32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platz</a:t>
            </a:r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- náměstí</a:t>
            </a:r>
          </a:p>
          <a:p>
            <a:pPr>
              <a:lnSpc>
                <a:spcPct val="150000"/>
              </a:lnSpc>
            </a:pPr>
            <a:r>
              <a:rPr lang="cs-CZ" sz="3200" dirty="0" err="1" smtClean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das</a:t>
            </a:r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dirty="0" err="1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Theater</a:t>
            </a:r>
            <a:r>
              <a:rPr lang="cs-CZ" sz="3200" dirty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-  divadlo </a:t>
            </a:r>
          </a:p>
          <a:p>
            <a:pPr>
              <a:lnSpc>
                <a:spcPct val="150000"/>
              </a:lnSpc>
            </a:pPr>
            <a:r>
              <a:rPr lang="cs-CZ" sz="3200" dirty="0" err="1" smtClean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das</a:t>
            </a:r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Kino         	- kino </a:t>
            </a:r>
            <a:endParaRPr lang="cs-CZ" sz="2800" dirty="0" smtClean="0">
              <a:solidFill>
                <a:schemeClr val="accent6">
                  <a:lumMod val="50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Jechova\AppData\Local\Microsoft\Windows\Temporary Internet Files\Content.IE5\94Q7K3JI\MC9003341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592" y="3978415"/>
            <a:ext cx="1732788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004Y94IT\MC90039805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595" y="1844824"/>
            <a:ext cx="1656184" cy="166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8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cap="all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cap="all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b="1" cap="all" dirty="0" err="1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Andere</a:t>
            </a:r>
            <a:r>
              <a:rPr lang="cs-CZ" b="1" cap="all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cap="all" dirty="0" err="1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Institutionen</a:t>
            </a:r>
            <a:r>
              <a:rPr lang="cs-CZ" b="1" cap="all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cap="all" dirty="0" err="1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und</a:t>
            </a:r>
            <a:r>
              <a:rPr lang="cs-CZ" b="1" cap="all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b="1" cap="all" dirty="0" err="1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Plätze</a:t>
            </a:r>
            <a:r>
              <a:rPr lang="cs-CZ" b="1" cap="all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cs-CZ" b="1" cap="all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cap="all" dirty="0">
              <a:solidFill>
                <a:srgbClr val="7030A0"/>
              </a:solidFill>
            </a:endParaRPr>
          </a:p>
        </p:txBody>
      </p:sp>
      <p:sp>
        <p:nvSpPr>
          <p:cNvPr id="5" name="TextovéPole 2"/>
          <p:cNvSpPr txBox="1"/>
          <p:nvPr/>
        </p:nvSpPr>
        <p:spPr>
          <a:xfrm>
            <a:off x="475416" y="1556792"/>
            <a:ext cx="8208912" cy="50552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"/>
              </a:lnSpc>
              <a:spcBef>
                <a:spcPts val="3000"/>
              </a:spcBef>
            </a:pPr>
            <a:endParaRPr lang="cs-CZ" sz="2800" dirty="0" smtClean="0">
              <a:solidFill>
                <a:srgbClr val="0070C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"/>
              </a:lnSpc>
              <a:spcBef>
                <a:spcPts val="3000"/>
              </a:spcBef>
            </a:pPr>
            <a:endParaRPr lang="cs-CZ" sz="2800" dirty="0">
              <a:solidFill>
                <a:srgbClr val="0070C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"/>
              </a:lnSpc>
              <a:spcBef>
                <a:spcPts val="3000"/>
              </a:spcBef>
            </a:pPr>
            <a:r>
              <a:rPr lang="cs-CZ" sz="28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der Park</a:t>
            </a:r>
            <a:r>
              <a:rPr lang="cs-CZ" sz="280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28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 </a:t>
            </a:r>
            <a:r>
              <a:rPr lang="cs-CZ" sz="280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cs-CZ" sz="28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park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der </a:t>
            </a:r>
            <a:r>
              <a:rPr lang="cs-CZ" sz="2800" dirty="0" err="1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Parkplatz</a:t>
            </a:r>
            <a:r>
              <a:rPr lang="cs-CZ" sz="28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 </a:t>
            </a:r>
            <a:r>
              <a:rPr lang="cs-CZ" sz="280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 parkoviště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der </a:t>
            </a:r>
            <a:r>
              <a:rPr lang="cs-CZ" sz="2800" dirty="0" err="1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Spielplatz</a:t>
            </a:r>
            <a:r>
              <a:rPr lang="cs-CZ" sz="280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	 - dětské hřiště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der </a:t>
            </a:r>
            <a:r>
              <a:rPr lang="cs-CZ" sz="2800" dirty="0" err="1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Supermarkt</a:t>
            </a:r>
            <a:r>
              <a:rPr lang="cs-CZ" sz="28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	 - supermarket</a:t>
            </a:r>
            <a:endParaRPr lang="cs-CZ" sz="2800" dirty="0">
              <a:solidFill>
                <a:srgbClr val="0070C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8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der </a:t>
            </a:r>
            <a:r>
              <a:rPr lang="cs-CZ" sz="2800" dirty="0" err="1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Turm</a:t>
            </a:r>
            <a:r>
              <a:rPr lang="cs-CZ" sz="28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 </a:t>
            </a:r>
            <a:r>
              <a:rPr lang="cs-CZ" sz="28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 - věž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der </a:t>
            </a:r>
            <a:r>
              <a:rPr lang="cs-CZ" sz="2800" dirty="0" err="1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Bahnhof</a:t>
            </a:r>
            <a:r>
              <a:rPr lang="cs-CZ" sz="28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	 - nádraží</a:t>
            </a:r>
          </a:p>
          <a:p>
            <a:pPr>
              <a:lnSpc>
                <a:spcPct val="150000"/>
              </a:lnSpc>
              <a:tabLst>
                <a:tab pos="2787650" algn="l"/>
              </a:tabLst>
            </a:pPr>
            <a:r>
              <a:rPr lang="cs-CZ" sz="2800" dirty="0" err="1" smtClean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das</a:t>
            </a:r>
            <a:r>
              <a:rPr lang="cs-CZ" sz="2800" dirty="0" smtClean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Rathaus 	- radnice</a:t>
            </a:r>
            <a:endParaRPr lang="cs-CZ" sz="28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pic>
        <p:nvPicPr>
          <p:cNvPr id="3074" name="Picture 2" descr="C:\Users\Jechova\AppData\Local\Microsoft\Windows\Temporary Internet Files\Content.IE5\004Y94IT\MC9004351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60" y="4033898"/>
            <a:ext cx="1926088" cy="220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echova\AppData\Local\Microsoft\Windows\Temporary Internet Files\Content.IE5\2WD72609\MC9000272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652" y="1844824"/>
            <a:ext cx="1493215" cy="168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echova\AppData\Local\Microsoft\Windows\Temporary Internet Files\Content.IE5\2WD72609\MC9000272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696" y="1742846"/>
            <a:ext cx="1493215" cy="204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echova\AppData\Local\Microsoft\Windows\Temporary Internet Files\Content.IE5\2WD72609\MC9000272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40" y="1844824"/>
            <a:ext cx="1493215" cy="168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08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1026</Words>
  <Application>Microsoft Office PowerPoint</Application>
  <PresentationFormat>Předvádění na obrazovce (4:3)</PresentationFormat>
  <Paragraphs>245</Paragraphs>
  <Slides>25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Prezentace aplikace PowerPoint</vt:lpstr>
      <vt:lpstr>Prezentace aplikace PowerPoint</vt:lpstr>
      <vt:lpstr>IN DER STADT   AUF DEM LANDE</vt:lpstr>
      <vt:lpstr>IN DER STADT</vt:lpstr>
      <vt:lpstr>PLÄTZE IN DER STADT</vt:lpstr>
      <vt:lpstr>Prezentace aplikace PowerPoint</vt:lpstr>
      <vt:lpstr>DIE VOKABELN WAS IST IN DER STADT?</vt:lpstr>
      <vt:lpstr> Andere Institutionen und Plätze: </vt:lpstr>
      <vt:lpstr> Andere Institutionen und Plätze: </vt:lpstr>
      <vt:lpstr>Prezentace aplikace PowerPoint</vt:lpstr>
      <vt:lpstr>BESCHREIBUNG DES WEGS</vt:lpstr>
      <vt:lpstr>DATIV = 3. PÁD </vt:lpstr>
      <vt:lpstr>WIE KOMME ICH?</vt:lpstr>
      <vt:lpstr>DIE RICHTUNG - WIEDERHOLUNG</vt:lpstr>
      <vt:lpstr>ÜBERSETZE! WIR ÜBEN DATIV.</vt:lpstr>
      <vt:lpstr>KATRINS WEG</vt:lpstr>
      <vt:lpstr> MALE KATRINS WEG! </vt:lpstr>
      <vt:lpstr>UNSERE STADT OLMÜTZ</vt:lpstr>
      <vt:lpstr>UNSERE STADT OLMÜTZ</vt:lpstr>
      <vt:lpstr>DIE FRAGEN ZU DEM TEXT</vt:lpstr>
      <vt:lpstr>AUF DEM LANDE</vt:lpstr>
      <vt:lpstr>AUF DEM LANDE</vt:lpstr>
      <vt:lpstr>UND NOCH…</vt:lpstr>
      <vt:lpstr>WO MÖCHTEST DU EINMAL LEBEN? WARUM?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DER STADT   AUF DEM LANDE</dc:title>
  <dc:creator>Jechova</dc:creator>
  <cp:lastModifiedBy>Jechova</cp:lastModifiedBy>
  <cp:revision>139</cp:revision>
  <dcterms:created xsi:type="dcterms:W3CDTF">2014-01-04T17:56:43Z</dcterms:created>
  <dcterms:modified xsi:type="dcterms:W3CDTF">2014-03-30T07:06:42Z</dcterms:modified>
</cp:coreProperties>
</file>