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1" r:id="rId2"/>
    <p:sldId id="272" r:id="rId3"/>
    <p:sldId id="256" r:id="rId4"/>
    <p:sldId id="257" r:id="rId5"/>
    <p:sldId id="258" r:id="rId6"/>
    <p:sldId id="275" r:id="rId7"/>
    <p:sldId id="274" r:id="rId8"/>
    <p:sldId id="277" r:id="rId9"/>
    <p:sldId id="280" r:id="rId10"/>
    <p:sldId id="278" r:id="rId11"/>
    <p:sldId id="279" r:id="rId12"/>
    <p:sldId id="27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00FF"/>
    <a:srgbClr val="FF3300"/>
    <a:srgbClr val="009900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950" y="2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E2D74-D76C-4751-B633-25CA126D8808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02BE9-8E25-4600-A019-C988FF2C2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02BE9-8E25-4600-A019-C988FF2C2E80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EEBBA-A010-4CA7-9A80-040B8B91243E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wmf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&amp;esrc=s&amp;source=images&amp;cd=&amp;cad=rja&amp;docid=CzwH16WEBZmt9M&amp;tbnid=NTM8s4i8qF8oYM:&amp;ved=0CAUQjRw&amp;url=http://www.bezpecnaokna.cz/plastova-okna/&amp;ei=RJjFUqDTK8SX1AW--4CoDQ&amp;bvm=bv.58187178,d.bGE&amp;psig=AFQjCNF1T4-D_ATde3zvKgJZS7ilvl6JOw&amp;ust=1388767419991375" TargetMode="Externa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zs-mozartova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&amp;esrc=s&amp;source=images&amp;cd=&amp;cad=rja&amp;docid=CzwH16WEBZmt9M&amp;tbnid=NTM8s4i8qF8oYM:&amp;ved=0CAUQjRw&amp;url=http://www.bezpecnaokna.cz/plastova-okna/&amp;ei=RJjFUqDTK8SX1AW--4CoDQ&amp;bvm=bv.58187178,d.bGE&amp;psig=AFQjCNF1T4-D_ATde3zvKgJZS7ilvl6JOw&amp;ust=1388767419991375" TargetMode="Externa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4.jpeg"/><Relationship Id="rId7" Type="http://schemas.openxmlformats.org/officeDocument/2006/relationships/hyperlink" Target="http://www.google.cz/url?sa=i&amp;rct=j&amp;q=&amp;esrc=s&amp;source=images&amp;cd=&amp;cad=rja&amp;docid=bO8KUgpbugnX7M&amp;tbnid=d6kc2eYydxX7VM:&amp;ved=0CAUQjRw&amp;url=http://carlossbirka.galerie.cz/4887749-csla-a-acr/70579898&amp;ei=BaTFUvb-HqTD0QX7n4GADA&amp;psig=AFQjCNHSg9NeCgoYJj_yGetvuCDOFQR1CQ&amp;ust=1388770204213560" TargetMode="External"/><Relationship Id="rId2" Type="http://schemas.openxmlformats.org/officeDocument/2006/relationships/hyperlink" Target="http://www.google.cz/url?sa=i&amp;rct=j&amp;q=&amp;esrc=s&amp;source=images&amp;cd=&amp;cad=rja&amp;docid=A8K6M3QkbpqiTM&amp;tbnid=O7hrM7jc0eo4vM:&amp;ved=0CAUQjRw&amp;url=http://www.tescoma.cz/slideshow/catalog/tescoma-pro-deti/detske-stolovani/bambini/668070-detska-lzice-bambini-3-ks?category=tescoma-pro-deti/detske-stolovani/bambini/&amp;ei=x6HFUtzDK6aw0QWe-IGYDg&amp;psig=AFQjCNGmdMbRIlTVDGn7eEZkFCsVaF_NCw&amp;ust=1388770013715960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hyperlink" Target="http://www.fantasyobchod.cz/images/lzicezakl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&amp;esrc=s&amp;source=images&amp;cd=&amp;cad=rja&amp;docid=CzwH16WEBZmt9M&amp;tbnid=NTM8s4i8qF8oYM:&amp;ved=0CAUQjRw&amp;url=http://www.bezpecnaokna.cz/plastova-okna/&amp;ei=RJjFUqDTK8SX1AW--4CoDQ&amp;bvm=bv.58187178,d.bGE&amp;psig=AFQjCNF1T4-D_ATde3zvKgJZS7ilvl6JOw&amp;ust=1388767419991375" TargetMode="Externa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632848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9900"/>
                </a:solidFill>
                <a:latin typeface="Comic Sans MS" pitchFamily="66" charset="0"/>
              </a:rPr>
              <a:t>RŮZNÁ TĚLESA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MOHOU BÝT VYROBENA </a:t>
            </a:r>
            <a:r>
              <a:rPr lang="cs-CZ" sz="3200" b="1" dirty="0" smtClean="0">
                <a:solidFill>
                  <a:srgbClr val="009900"/>
                </a:solidFill>
                <a:latin typeface="Comic Sans MS" pitchFamily="66" charset="0"/>
              </a:rPr>
              <a:t>ZE STEJNÉHO MATERIÁLŮ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7654" name="Picture 6" descr="C:\Users\PC2\AppData\Local\Microsoft\Windows\Temporary Internet Files\Content.IE5\59Y2L20L\MC90039632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996952"/>
            <a:ext cx="2359035" cy="2736304"/>
          </a:xfrm>
          <a:prstGeom prst="rect">
            <a:avLst/>
          </a:prstGeom>
          <a:noFill/>
        </p:spPr>
      </p:pic>
      <p:pic>
        <p:nvPicPr>
          <p:cNvPr id="27655" name="Picture 7" descr="C:\Users\PC2\AppData\Local\Microsoft\Windows\Temporary Internet Files\Content.IE5\GDPYCU26\MC9003713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636912"/>
            <a:ext cx="2516958" cy="1008112"/>
          </a:xfrm>
          <a:prstGeom prst="rect">
            <a:avLst/>
          </a:prstGeom>
          <a:noFill/>
        </p:spPr>
      </p:pic>
      <p:pic>
        <p:nvPicPr>
          <p:cNvPr id="27656" name="Picture 8" descr="C:\Users\PC2\AppData\Local\Microsoft\Windows\Temporary Internet Files\Content.IE5\Q4QQZDKB\MC90044175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3789040"/>
            <a:ext cx="2269976" cy="2269976"/>
          </a:xfrm>
          <a:prstGeom prst="rect">
            <a:avLst/>
          </a:prstGeom>
          <a:noFill/>
        </p:spPr>
      </p:pic>
      <p:pic>
        <p:nvPicPr>
          <p:cNvPr id="27658" name="Picture 10" descr="C:\Users\PC2\AppData\Local\Microsoft\Windows\Temporary Internet Files\Content.IE5\Q4QQZDKB\MC90039631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3284984"/>
            <a:ext cx="2502469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476672"/>
            <a:ext cx="76328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6000" b="1" dirty="0" smtClean="0">
                <a:latin typeface="Comic Sans MS" pitchFamily="66" charset="0"/>
              </a:rPr>
              <a:t>Úkol č. 4</a:t>
            </a:r>
            <a:endParaRPr lang="cs-CZ" sz="6000" b="1" dirty="0"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5576" y="1628800"/>
            <a:ext cx="7632848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Uveď tři tělesa z domácnosti, která jsou vyrobena ze železa?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Picture 2" descr="C:\Users\PC2\AppData\Local\Microsoft\Windows\Temporary Internet Files\Content.IE5\59Y2L20L\MC9004377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60648"/>
            <a:ext cx="1854200" cy="1666875"/>
          </a:xfrm>
          <a:prstGeom prst="rect">
            <a:avLst/>
          </a:prstGeom>
          <a:noFill/>
        </p:spPr>
      </p:pic>
      <p:sp>
        <p:nvSpPr>
          <p:cNvPr id="2050" name="AutoShape 2" descr="data:image/jpeg;base64,/9j/4AAQSkZJRgABAQAAAQABAAD/2wCEAAkGBhQQEBQUEhIPEhISFBYYFxIQFRAPEBAPExIXGRYUFhQXHCYeGBkjGhIVHy8gJCcpLCwsFR4xNTAqNSYrLCkBCQoKDQwMFAwNDSkYFBgpKSkpKSkpKSkpKSkpKSkpKSkpKSkpKSkpKSkpKSkpKSkpKSkpKSkpKSkpKSkpKSkpKf/AABEIAPkAygMBIgACEQEDEQH/xAAbAAEAAwADAQAAAAAAAAAAAAAABAUGAgMHAf/EAEYQAAEDAQMHCAYIBAUFAAAAAAEAAgMRBAUSBiExQVGRwRMiUmFxgaGxIzIzYnLRB0KCkrLC4fBjotLjFSRTc7MUNEOT8f/EABUBAQEAAAAAAAAAAAAAAAAAAAAB/8QAFREBAQAAAAAAAAAAAAAAAAAAAAH/2gAMAwEAAhEDEQA/APcUREBERAREQEREBERAREQEREBERARFxdIBpIHag5Iun/qm9Z7jRcm2hp1iuzWg7EREBERAREQEREBERAREQEREBFxdIBpIXWbSNVT4eaDuRRnWk7AO3Oup056R7qBBNJXWbQ0a69mfyUIv6q9udcTIUEx1r2A99Aup1sO0DszlRZH0FSQANbjQbyon+KRnMwulOyFrpvFoIHeUFg6cnW499PJccfYFDZ/1D/Us4YOlaJGt/kjxHeQvs90TYHOktOGjScNnjZHnAJ9eTG7dRBKc7NUnNtOYKNBeUfLsjxAvfUgDOKNrU1GbS07l5vDZXG0455JpWtOYPMkxJIzNDc9dy0lwXbaG20TztpHz6VcKtxB1G4TQ/WG5FehIq6S9tg4/JcrBbHSONdACInoiICIiAiIgIiIC655cDS4/VBO5dij3h7J/wlBGN6A/WA/fWuDrVXWT5blT2hnN3LpvfKaGyupIHkjDXDh+sQBpOip0oq8Ei+4yqyee0uB5KANA1yiQvp1M5ufqqucN0TPAMstpNfqxcjZW/wApL/5kE6aYMFXua0bXkNG8qG2+o3ez5SY/wGPkH36YBvUiC44oziFlYXdOV4lf999T4qTZ70c5teRLRse5rTTbmqKIIsQtD9ELYuueQE/cjr+Jdkdyyn2todTowMbCPvOxO8Qpf+I5s4AOwEu4LpfeR1fJEI8nbO04jGHu6UxdM4dhkJp3KaZmtGalBqGj5KqfanHX++1dTjXb3oLOS8gNHz/e9RJrwLgRqOYg6CD2KGXLhM2UMc8RENaCSXkMzDq0+CDtElPVo0e6A3yXU+QDSVmbVf0jqtaWsOGoIGKhqRoOnQqXKSdzomNLnEuLQ4gkV5wJ7MzSg3Mdsa80acVNNM4HaVeXK3muO003D9Vm7osQhs7GgUNAT1uIqfErV3WykTevPvKCWiIgIiICIiAiIgKNePsn/CpKi3n7J3ZxCCikGbvCxeWNkfNbyyJrnvLIgGt00HKE91FtpNXxBc7BdzBbOVOIvcCGj6oAaK126Ne0qKv4WUa0bABuCqb1vd0bmtaBzpGsrsBBJPdRXKyt4yVtMY65XfdAb+dVE91rcddP3tXW51dNSuAaXZm0qdFdFTt6lKZcJPtJXnqjAjG/OfFBEkmDdJA7SuEc5f7Nkj+too37xzeKurPdETDVsba9J3PdvdUqYg86vnKeSG0izNirK5pd6wIbTDQEjWS8aFd2Vjg0F7sTjp1AdQCzEcfLXxK/ThBA7MRp+Bq1chRXbY21e0dY8M/BTspJcNllPu03kDio1ztrJ2AnhxXzLWTDY39ZaP5q8ER5nBLicfhaN5cVytcfKTQs6TwO7M38xXRYdLu1o3N/VWNyx47fHsY0u3NJ83NQbOc6AFp4mYWgbABuCzVnbimYOsbhnK1CAiIgIiICIiAiIgKJensnd34gpah3r7I9rfxBBTP1fEFNsDazA6mtd40UJ+r4h5Kdc557vh4oq2caCuxZM57RXoRf8j/7a1FqdRjj1FZaB4Mk3UWN7KMDvzoLG7hWVvVU+BV6qa5m1eTsb5lXKILhNJhaSdABO4VXNV9/TYLNKfcI+9m4oMFkizHaLRIdtNwaPPEtJK7OqPIeP0D39N/mSfJwVu92dFW9xM9Y9g868FA+kGSlk7Xj8LlbXIykVdrj8uCz30ly0s7BtefAU/MiMFd/1viPgAFd5GsxT2h/RaGj7Tv7ao7udza9bj3An5LS5ER0sr365JDua0cS5CNPcbMU5PRBO/NxWjVJkzHme7aQN2firtAREQEREBERAREQFCvc+iPa38QU1Qb49n9oIKeTV28FNuT13dg81BlOjtPkp1w+s/sbxRU+8nUjPXTz/RZS7jUSu6dok3MpGP8AjWmvd9GDtr3ALN2Q+ijrpLantca8UF9cTczj1gbv/qtVX3I2kVdrj8uCsEQWcy+tWCxP6zTcCfMBaNYj6Tp/RxM6TvAuaPKqDhk5FgsbBtqe4c38qkVX2BmCCNuxjd5FSuLRUgbTRFaq7o8MTB7oO/PxWN+lCXmwjrcfFvyW6Y2gA2Lzr6U5fSRDYwnxPyRGPidSzk7W/jP6rcXNFydhhGglmLvkJdxWFlbWBjRpeWgfd+ZC9FtrcDWsGhoAHY1oCEaK4I6QN94k+NPIKxXTY4sMbG7Ggd9F3ICIiAiIgIiICIiAoF8+zHxDip6r76PMHxjyKCnmOjtKsMn/APyfZ/Mq2f8AqVlk9of2jy/VFccpZaRnqY7xFAqktwgN6LWjcFOymdXm7TG3e8V8FAldVx7UGnuxlImdld+fipS4RMo0DYANwXNEF5z9IMnKWuGMaqbyD/WF6MvNLydy18AaQx34T/aQX9tNDTUM24LjdrMUzB71d2fguFsfnUvJ5lZq9FpO+g4lFaZeWfSlN/mKdGLgfmvU15Zl7YXz2uTCBQNaMTjhaOa2uffoRFPdUHKWmysOpwcexpxeUa3L2452N2uHi75KiyfsTBasYfjcyJ2YUAZoaOupxO3LR3KzFageiCdwpxRWsRERBERAREQEREBERAVdfZ5jfi4FWKrL79VnxcEFPOdHf5q0yd9R/wAX5Qqm0HyPmrfJz2bvjP4QoqtvySs7Btk/BG4qLZxikaNrh4lc7e/FaK9FsjuzEQ0eFVyuZlZ2dVTuBVGtRERHxxoOxeY3AeUt8r+i0nvNP6yvQr3tQZC/OA4scGioBLiKBYbJqxGN1oLi0uJaObnADqkCu2mFFWE5zqRYL4ZZsRcC5zgKNGwVqo2kq0s1lY2Ay4RylSA/6zQDoB1aDvQdPLWu1+q3kIz9Z1W1HUPWPgFir6szxaXR8oSGvArShdQ582rQV63E2jQNgHkvKL0nraZ39EvO6tPNEduQ8NBapNTpA0HaG1cfxBbLJSOrpHdg3kk+QWYyZh5OwMrpkc9573YR4ALZ5MRUgr0nE9wzcCirdEREEREBERAREQEREBVl+aGfFwVmqq/D7PtPkEFNaD5fmVvcDqQOOxzvABU1pPkPNWV0HDZpDtc7v5rQoqlfLWWX3GRtr1uLnU3Eb1ZZNsrKTsafEhVTRnmd0pQO6ONrfMHepNiuyWaoY8MbocTXPsAaNPeqNFbL8ii0uxHY3P46FV/4taLRmgYWt6ehv3zp7lOsWTUUedwMrtsmcDsboCtQERjb/ukwWZ8skhdJmoG5mg11k53Zq7FVZINIseJxJdI9xLjnJwgNr/Krn6TLThsmHpHhT86r7sjwWOFv8MHvfzuKKnXfQvqQDQaDor+6K3kziGIUNX1dTRhacR+Xess57ieTbT0hDTtoSBm2Z1vYrGxhq1oBpSuun7AQdpK8ct7qiY9N4bvNSvXrW6kbzsa47mleTQxY5I29OVx7gcPFQaR0XJwRM6LGDvDc/itjdcWCGMe6N5znzWVtbccrW7XAbzRbMBVH1ERAREQEREBERAREQFU34c8f2uCtlUX560f2vyoKW0cArSzGljHW4/i/RVVp4DyVjipZY+suO4n5qKp5G0aOtz3b3FaPJplISdrj4ABZyf6o90eOdau5Y6QM6xXeSeKonIiIjzz6VZq8lGNLqZutxNPwhTrY3C0NH1QB3AKqywdyt6QR6mvbubR39Ssrc7PvRX25oMU8fxV3Z+C26y2TMVZiei07yQPmtSiId8Pw2eU+47yXnVxw1tLf4cde81P9K32UjqWWTrAG9wHFY3JyPnTv68PcKN/IUVb3ZHjtTfdNfuj50WuWbyZjrK92wU+8f0WkRBERAREQEREBERAREQFTX4eez4XcFcqkvw+kb8LkFPafl5KXO/0MY2Rk/ecRwUO1aT3eSkSGoYNjIhv5x81FQbUecerNuC2tmjwsaNjQNwWMjbjlA6TwN7luFUERdc8mFrndEE7hVB5vEeWvaR+qMOO+oHg4KxtJz7lXZLMxSWiQ63YR3Gn5VYSGp3/vxRV9ktFme7rA3CvEK+VZk9FSAe8SfGnBWRNERT5WSUsx63N8DXgsxcDMNlxa3knw+ZKsMsb3ZNHyEJMkhP1BUCoIznvXWLOYoI2OGF2EVGwk1oirvJiKkbj0neAH6lXKpMkoqQvd/qSvPcykY/4696u0QREQEREBERAREQEREBUV++0HwHzKvVRX2fSj/b4lBT2vSe3gvlknxCo0B7h/62Bnm1fbVpPafIKNdeaDukPe+UqKm3LHinZ1Gu4ErYrL5NR1mJ6LT4kBahVBV9/zYLNKfdI35uKsFnMvrRgsT9rs3geNEGdyWjw2XFre4u35+Kk0zrtsMOCzRt93zK4sZU9/6Iq4tGUkNkiY0nHJhHMZnOIivmVWPbabZnlcbPCdDG+0cFzu+6obLzvXlOmR/OcT1DUuVotpdroP3rQdsPJWduGJoHXpcTtJUO02ouzuPYEs0D5jSJtdrzmYFoLuyeZHzn+kftPqjsCCRcdlMVmiYaVDBWlaF5FXHP1kqciIgiIgIiICIiAiIgIiICob6PpfsDzKvlQXwfTH4W+aCotRzntKjWA+gHWAPEniu+2HT2nzUa7j/lo+sV3AKK0WS8ftD8I8z8lfqjuW0MhgL3uDQXHOc2gAKsteWL53GOxRl51yH1W9exVGmt15RwNxSPa0dZzrG35aJLyDWQxlsTXAmR+aoBBrQ6s3jrUiz5OivKWuQzSacNfRtP7/AGVNmvCgwsAAGigo0dyK6LTFga1uwAVGg0CjR5qHXxSebaak6BpKnWK4ZJaF9Y2dH65HBBADi52FoL3HUM+8q4sOTVedOa/w2+qO061cWSwsibRjQB4ntK70RxjjDRRoAA1DMFyREBERAREQEREBERAREQEREBZ+9vbHsb5rQLPXp7d32fIIKS8pKMcfiXVd3/bwf7TT3kVVPl7fJstmxNbjc94jArShfizjac2hS8krPgscQz6DpzmlaDyUVZR5Ncs/HaJHGIepC00GGmlx7alWwtLIm4Imta0am5h3nWVDdMSKVoBq0BcYGOlOGJpcduho71RymnJzuPy3LnZLBJP6gws6buA1q3sGTrW86Q8o7YfUHdrVuAiIN33LHDnAxP1vdnPdsU9EQEREBERAREQEREBERAREQEREBERAWdvI+nf2t8gtEq+13QHkuBo4uBJPOFANAGaiDy76QmEss3rUbaGvOEYjRjXnRrz0WguxpbFHGAXPDGgtbn51M431V4zJxzzR9GtGvTU9SvLFdzIRRjQNp0uPaUVTWHJwu50xoP8ATbxKv4YWsFGgNA1DMuaIgiIgIiICIiAiIgIiICIiAiIgIiICIiAiIgIiICIiAiIgIiICIiAiIgIiICIiAiIgIiICIiD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2" name="AutoShape 4" descr="data:image/jpeg;base64,/9j/4AAQSkZJRgABAQAAAQABAAD/2wCEAAkGBhQQEBQUEhIPEhISFBYYFxIQFRAPEBAPExIXGRYUFhQXHCYeGBkjGhIVHy8gJCcpLCwsFR4xNTAqNSYrLCkBCQoKDQwMFAwNDSkYFBgpKSkpKSkpKSkpKSkpKSkpKSkpKSkpKSkpKSkpKSkpKSkpKSkpKSkpKSkpKSkpKSkpKf/AABEIAPkAygMBIgACEQEDEQH/xAAbAAEAAwADAQAAAAAAAAAAAAAABAUGAgMHAf/EAEYQAAEDAQMHCAYIBAUFAAAAAAEAAgMRBAUSBiExQVGRwRMiUmFxgaGxIzIzYnLRB0KCkrLC4fBjotLjFSRTc7MUNEOT8f/EABUBAQEAAAAAAAAAAAAAAAAAAAAB/8QAFREBAQAAAAAAAAAAAAAAAAAAAAH/2gAMAwEAAhEDEQA/APcUREBERAREQEREBERAREQEREBERARFxdIBpIHag5Iun/qm9Z7jRcm2hp1iuzWg7EREBERAREQEREBERAREQEREBFxdIBpIXWbSNVT4eaDuRRnWk7AO3Oup056R7qBBNJXWbQ0a69mfyUIv6q9udcTIUEx1r2A99Aup1sO0DszlRZH0FSQANbjQbyon+KRnMwulOyFrpvFoIHeUFg6cnW499PJccfYFDZ/1D/Us4YOlaJGt/kjxHeQvs90TYHOktOGjScNnjZHnAJ9eTG7dRBKc7NUnNtOYKNBeUfLsjxAvfUgDOKNrU1GbS07l5vDZXG0455JpWtOYPMkxJIzNDc9dy0lwXbaG20TztpHz6VcKtxB1G4TQ/WG5FehIq6S9tg4/JcrBbHSONdACInoiICIiAiIgIiIC655cDS4/VBO5dij3h7J/wlBGN6A/WA/fWuDrVXWT5blT2hnN3LpvfKaGyupIHkjDXDh+sQBpOip0oq8Ei+4yqyee0uB5KANA1yiQvp1M5ufqqucN0TPAMstpNfqxcjZW/wApL/5kE6aYMFXua0bXkNG8qG2+o3ez5SY/wGPkH36YBvUiC44oziFlYXdOV4lf999T4qTZ70c5teRLRse5rTTbmqKIIsQtD9ELYuueQE/cjr+Jdkdyyn2todTowMbCPvOxO8Qpf+I5s4AOwEu4LpfeR1fJEI8nbO04jGHu6UxdM4dhkJp3KaZmtGalBqGj5KqfanHX++1dTjXb3oLOS8gNHz/e9RJrwLgRqOYg6CD2KGXLhM2UMc8RENaCSXkMzDq0+CDtElPVo0e6A3yXU+QDSVmbVf0jqtaWsOGoIGKhqRoOnQqXKSdzomNLnEuLQ4gkV5wJ7MzSg3Mdsa80acVNNM4HaVeXK3muO003D9Vm7osQhs7GgUNAT1uIqfErV3WykTevPvKCWiIgIiICIiAiIgKNePsn/CpKi3n7J3ZxCCikGbvCxeWNkfNbyyJrnvLIgGt00HKE91FtpNXxBc7BdzBbOVOIvcCGj6oAaK126Ne0qKv4WUa0bABuCqb1vd0bmtaBzpGsrsBBJPdRXKyt4yVtMY65XfdAb+dVE91rcddP3tXW51dNSuAaXZm0qdFdFTt6lKZcJPtJXnqjAjG/OfFBEkmDdJA7SuEc5f7Nkj+too37xzeKurPdETDVsba9J3PdvdUqYg86vnKeSG0izNirK5pd6wIbTDQEjWS8aFd2Vjg0F7sTjp1AdQCzEcfLXxK/ThBA7MRp+Bq1chRXbY21e0dY8M/BTspJcNllPu03kDio1ztrJ2AnhxXzLWTDY39ZaP5q8ER5nBLicfhaN5cVytcfKTQs6TwO7M38xXRYdLu1o3N/VWNyx47fHsY0u3NJ83NQbOc6AFp4mYWgbABuCzVnbimYOsbhnK1CAiIgIiICIiAiIgKJensnd34gpah3r7I9rfxBBTP1fEFNsDazA6mtd40UJ+r4h5Kdc557vh4oq2caCuxZM57RXoRf8j/7a1FqdRjj1FZaB4Mk3UWN7KMDvzoLG7hWVvVU+BV6qa5m1eTsb5lXKILhNJhaSdABO4VXNV9/TYLNKfcI+9m4oMFkizHaLRIdtNwaPPEtJK7OqPIeP0D39N/mSfJwVu92dFW9xM9Y9g868FA+kGSlk7Xj8LlbXIykVdrj8uCz30ly0s7BtefAU/MiMFd/1viPgAFd5GsxT2h/RaGj7Tv7ao7udza9bj3An5LS5ER0sr365JDua0cS5CNPcbMU5PRBO/NxWjVJkzHme7aQN2firtAREQEREBERAREQFCvc+iPa38QU1Qb49n9oIKeTV28FNuT13dg81BlOjtPkp1w+s/sbxRU+8nUjPXTz/RZS7jUSu6dok3MpGP8AjWmvd9GDtr3ALN2Q+ijrpLantca8UF9cTczj1gbv/qtVX3I2kVdrj8uCsEQWcy+tWCxP6zTcCfMBaNYj6Tp/RxM6TvAuaPKqDhk5FgsbBtqe4c38qkVX2BmCCNuxjd5FSuLRUgbTRFaq7o8MTB7oO/PxWN+lCXmwjrcfFvyW6Y2gA2Lzr6U5fSRDYwnxPyRGPidSzk7W/jP6rcXNFydhhGglmLvkJdxWFlbWBjRpeWgfd+ZC9FtrcDWsGhoAHY1oCEaK4I6QN94k+NPIKxXTY4sMbG7Ggd9F3ICIiAiIgIiICIiAoF8+zHxDip6r76PMHxjyKCnmOjtKsMn/APyfZ/Mq2f8AqVlk9of2jy/VFccpZaRnqY7xFAqktwgN6LWjcFOymdXm7TG3e8V8FAldVx7UGnuxlImdld+fipS4RMo0DYANwXNEF5z9IMnKWuGMaqbyD/WF6MvNLydy18AaQx34T/aQX9tNDTUM24LjdrMUzB71d2fguFsfnUvJ5lZq9FpO+g4lFaZeWfSlN/mKdGLgfmvU15Zl7YXz2uTCBQNaMTjhaOa2uffoRFPdUHKWmysOpwcexpxeUa3L2452N2uHi75KiyfsTBasYfjcyJ2YUAZoaOupxO3LR3KzFageiCdwpxRWsRERBERAREQEREBERAVdfZ5jfi4FWKrL79VnxcEFPOdHf5q0yd9R/wAX5Qqm0HyPmrfJz2bvjP4QoqtvySs7Btk/BG4qLZxikaNrh4lc7e/FaK9FsjuzEQ0eFVyuZlZ2dVTuBVGtRERHxxoOxeY3AeUt8r+i0nvNP6yvQr3tQZC/OA4scGioBLiKBYbJqxGN1oLi0uJaObnADqkCu2mFFWE5zqRYL4ZZsRcC5zgKNGwVqo2kq0s1lY2Ay4RylSA/6zQDoB1aDvQdPLWu1+q3kIz9Z1W1HUPWPgFir6szxaXR8oSGvArShdQ582rQV63E2jQNgHkvKL0nraZ39EvO6tPNEduQ8NBapNTpA0HaG1cfxBbLJSOrpHdg3kk+QWYyZh5OwMrpkc9573YR4ALZ5MRUgr0nE9wzcCirdEREEREBERAREQEREBVl+aGfFwVmqq/D7PtPkEFNaD5fmVvcDqQOOxzvABU1pPkPNWV0HDZpDtc7v5rQoqlfLWWX3GRtr1uLnU3Eb1ZZNsrKTsafEhVTRnmd0pQO6ONrfMHepNiuyWaoY8MbocTXPsAaNPeqNFbL8ii0uxHY3P46FV/4taLRmgYWt6ehv3zp7lOsWTUUedwMrtsmcDsboCtQERjb/ukwWZ8skhdJmoG5mg11k53Zq7FVZINIseJxJdI9xLjnJwgNr/Krn6TLThsmHpHhT86r7sjwWOFv8MHvfzuKKnXfQvqQDQaDor+6K3kziGIUNX1dTRhacR+Xess57ieTbT0hDTtoSBm2Z1vYrGxhq1oBpSuun7AQdpK8ct7qiY9N4bvNSvXrW6kbzsa47mleTQxY5I29OVx7gcPFQaR0XJwRM6LGDvDc/itjdcWCGMe6N5znzWVtbccrW7XAbzRbMBVH1ERAREQEREBERAREQFU34c8f2uCtlUX560f2vyoKW0cArSzGljHW4/i/RVVp4DyVjipZY+suO4n5qKp5G0aOtz3b3FaPJplISdrj4ABZyf6o90eOdau5Y6QM6xXeSeKonIiIjzz6VZq8lGNLqZutxNPwhTrY3C0NH1QB3AKqywdyt6QR6mvbubR39Ssrc7PvRX25oMU8fxV3Z+C26y2TMVZiei07yQPmtSiId8Pw2eU+47yXnVxw1tLf4cde81P9K32UjqWWTrAG9wHFY3JyPnTv68PcKN/IUVb3ZHjtTfdNfuj50WuWbyZjrK92wU+8f0WkRBERAREQEREBERAREQFTX4eez4XcFcqkvw+kb8LkFPafl5KXO/0MY2Rk/ecRwUO1aT3eSkSGoYNjIhv5x81FQbUecerNuC2tmjwsaNjQNwWMjbjlA6TwN7luFUERdc8mFrndEE7hVB5vEeWvaR+qMOO+oHg4KxtJz7lXZLMxSWiQ63YR3Gn5VYSGp3/vxRV9ktFme7rA3CvEK+VZk9FSAe8SfGnBWRNERT5WSUsx63N8DXgsxcDMNlxa3knw+ZKsMsb3ZNHyEJMkhP1BUCoIznvXWLOYoI2OGF2EVGwk1oirvJiKkbj0neAH6lXKpMkoqQvd/qSvPcykY/4696u0QREQEREBERAREQEREBUV++0HwHzKvVRX2fSj/b4lBT2vSe3gvlknxCo0B7h/62Bnm1fbVpPafIKNdeaDukPe+UqKm3LHinZ1Gu4ErYrL5NR1mJ6LT4kBahVBV9/zYLNKfdI35uKsFnMvrRgsT9rs3geNEGdyWjw2XFre4u35+Kk0zrtsMOCzRt93zK4sZU9/6Iq4tGUkNkiY0nHJhHMZnOIivmVWPbabZnlcbPCdDG+0cFzu+6obLzvXlOmR/OcT1DUuVotpdroP3rQdsPJWduGJoHXpcTtJUO02ouzuPYEs0D5jSJtdrzmYFoLuyeZHzn+kftPqjsCCRcdlMVmiYaVDBWlaF5FXHP1kqciIgiIgIiICIiAiIgIiICob6PpfsDzKvlQXwfTH4W+aCotRzntKjWA+gHWAPEniu+2HT2nzUa7j/lo+sV3AKK0WS8ftD8I8z8lfqjuW0MhgL3uDQXHOc2gAKsteWL53GOxRl51yH1W9exVGmt15RwNxSPa0dZzrG35aJLyDWQxlsTXAmR+aoBBrQ6s3jrUiz5OivKWuQzSacNfRtP7/AGVNmvCgwsAAGigo0dyK6LTFga1uwAVGg0CjR5qHXxSebaak6BpKnWK4ZJaF9Y2dH65HBBADi52FoL3HUM+8q4sOTVedOa/w2+qO061cWSwsibRjQB4ntK70RxjjDRRoAA1DMFyREBERAREQEREBERAREQEREBZ+9vbHsb5rQLPXp7d32fIIKS8pKMcfiXVd3/bwf7TT3kVVPl7fJstmxNbjc94jArShfizjac2hS8krPgscQz6DpzmlaDyUVZR5Ncs/HaJHGIepC00GGmlx7alWwtLIm4Imta0am5h3nWVDdMSKVoBq0BcYGOlOGJpcduho71RymnJzuPy3LnZLBJP6gws6buA1q3sGTrW86Q8o7YfUHdrVuAiIN33LHDnAxP1vdnPdsU9EQEREBERAREQEREBERAREQEREBERAWdvI+nf2t8gtEq+13QHkuBo4uBJPOFANAGaiDy76QmEss3rUbaGvOEYjRjXnRrz0WguxpbFHGAXPDGgtbn51M431V4zJxzzR9GtGvTU9SvLFdzIRRjQNp0uPaUVTWHJwu50xoP8ATbxKv4YWsFGgNA1DMuaIgiIgIiICIiAiIgIiICIiAiIgIiICIiAiIgIiICIiAiIgIiICIiAiIgIiICIiAiIgIiICIiD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1684338"/>
            <a:ext cx="2857500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2771800" y="3356992"/>
            <a:ext cx="3672408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2771800" y="4365104"/>
            <a:ext cx="3672408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2771800" y="5373216"/>
            <a:ext cx="3672408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2771800" y="3356992"/>
            <a:ext cx="3672408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hrnec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2771800" y="4365104"/>
            <a:ext cx="3672408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pekáč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2771800" y="5373216"/>
            <a:ext cx="3672408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kliky dveří</a:t>
            </a:r>
            <a:endParaRPr lang="cs-CZ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323528" y="2132856"/>
            <a:ext cx="85689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BENEŠ, P. a kol. Základy praktické chemie 1. Praha : FORTUNA, 2006,  ISBN 80-7168-879-7. s. 9.</a:t>
            </a: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7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[OBR.1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cit.2013-09-10]. Dostupný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http://www.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bezpecnaokna.cz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plastova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-okna/&gt;.</a:t>
            </a:r>
          </a:p>
          <a:p>
            <a:pPr lvl="0"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8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cs-CZ" sz="1600" i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OBR.2</a:t>
            </a:r>
            <a:r>
              <a:rPr lang="cs-CZ" sz="1600" i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r>
              <a:rPr lang="cs-CZ" sz="1600" i="1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cit.2013-09-10]. Dostupný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http://carlossbirka.galerie.cz/4887749-csla-a-acr#70579898&gt;.</a:t>
            </a: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Nečíslovaný obrazový materiál je použit z galerie obrázků  a klipartů Microsoft Office.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Miluše Zatloukalová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 a příroda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Chemie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Chemie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Anorganická chemie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Tělesa, látky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VY_32_INOVACE_29.02.ZAT.CH.8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10. 09. 2013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980728"/>
            <a:ext cx="7038297" cy="14018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smtClean="0">
                <a:solidFill>
                  <a:srgbClr val="FF3300"/>
                </a:solidFill>
                <a:latin typeface="Comic Sans MS" pitchFamily="66" charset="0"/>
              </a:rPr>
              <a:t>Tělesa a </a:t>
            </a:r>
            <a:r>
              <a:rPr lang="cs-CZ" b="1" dirty="0" smtClean="0">
                <a:solidFill>
                  <a:srgbClr val="FF3300"/>
                </a:solidFill>
                <a:latin typeface="Comic Sans MS" pitchFamily="66" charset="0"/>
              </a:rPr>
              <a:t>látky</a:t>
            </a:r>
            <a:endParaRPr lang="cs-CZ" b="1" dirty="0">
              <a:solidFill>
                <a:srgbClr val="FF3300"/>
              </a:solidFill>
              <a:latin typeface="Comic Sans MS" pitchFamily="66" charset="0"/>
            </a:endParaRPr>
          </a:p>
        </p:txBody>
      </p:sp>
      <p:pic>
        <p:nvPicPr>
          <p:cNvPr id="3" name="Picture 2" descr="C:\Users\PC2\AppData\Local\Microsoft\Windows\Temporary Internet Files\Content.IE5\XD50XIWP\MC9004417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88840"/>
            <a:ext cx="2743200" cy="2743200"/>
          </a:xfrm>
          <a:prstGeom prst="rect">
            <a:avLst/>
          </a:prstGeom>
          <a:noFill/>
        </p:spPr>
      </p:pic>
      <p:pic>
        <p:nvPicPr>
          <p:cNvPr id="1027" name="Picture 3" descr="C:\Users\PC2\AppData\Local\Microsoft\Windows\Temporary Internet Files\Content.IE5\59Y2L20L\MP90038672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140968"/>
            <a:ext cx="1976784" cy="2770383"/>
          </a:xfrm>
          <a:prstGeom prst="rect">
            <a:avLst/>
          </a:prstGeom>
          <a:noFill/>
        </p:spPr>
      </p:pic>
      <p:pic>
        <p:nvPicPr>
          <p:cNvPr id="1028" name="Picture 4" descr="C:\Users\PC2\AppData\Local\Microsoft\Windows\Temporary Internet Files\Content.IE5\Q4QQZDKB\dglxasset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796136" y="2060848"/>
            <a:ext cx="2729780" cy="24547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971600" y="2924944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Všechny předměty, které kolem sebe</a:t>
            </a:r>
          </a:p>
          <a:p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  pozorujeme,  jsou fyzikální </a:t>
            </a:r>
            <a:r>
              <a:rPr lang="cs-CZ" sz="2800" b="1" dirty="0" smtClean="0">
                <a:solidFill>
                  <a:srgbClr val="FF3300"/>
                </a:solidFill>
                <a:latin typeface="Comic Sans MS" pitchFamily="66" charset="0"/>
              </a:rPr>
              <a:t>TĚLESA</a:t>
            </a:r>
            <a:r>
              <a:rPr lang="cs-CZ" sz="2800" b="1" dirty="0" smtClean="0">
                <a:solidFill>
                  <a:srgbClr val="000099"/>
                </a:solidFill>
                <a:latin typeface="Comic Sans MS" pitchFamily="66" charset="0"/>
              </a:rPr>
              <a:t>.</a:t>
            </a:r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11560" y="620688"/>
            <a:ext cx="792088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4000" b="1" dirty="0" smtClean="0">
                <a:solidFill>
                  <a:srgbClr val="FF0000"/>
                </a:solidFill>
                <a:latin typeface="Comic Sans MS" pitchFamily="66" charset="0"/>
              </a:rPr>
              <a:t>TĚLESA - LÁTKY</a:t>
            </a:r>
            <a:endParaRPr lang="cs-CZ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51" name="Picture 3" descr="C:\Users\PC2\AppData\Local\Microsoft\Windows\Temporary Internet Files\Content.IE5\WKG8G27U\MC90030151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1933974" cy="1453473"/>
          </a:xfrm>
          <a:prstGeom prst="rect">
            <a:avLst/>
          </a:prstGeom>
          <a:noFill/>
        </p:spPr>
      </p:pic>
      <p:pic>
        <p:nvPicPr>
          <p:cNvPr id="2052" name="Picture 4" descr="C:\Users\PC2\AppData\Local\Microsoft\Windows\Temporary Internet Files\Content.IE5\11XMNPYN\MC90038383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717032"/>
            <a:ext cx="1423016" cy="2016224"/>
          </a:xfrm>
          <a:prstGeom prst="rect">
            <a:avLst/>
          </a:prstGeom>
          <a:noFill/>
        </p:spPr>
      </p:pic>
      <p:pic>
        <p:nvPicPr>
          <p:cNvPr id="2053" name="Picture 5" descr="C:\Users\PC2\AppData\Local\Microsoft\Windows\Temporary Internet Files\Content.IE5\11XMNPYN\MC90035958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365104"/>
            <a:ext cx="1824037" cy="1616075"/>
          </a:xfrm>
          <a:prstGeom prst="rect">
            <a:avLst/>
          </a:prstGeom>
          <a:noFill/>
        </p:spPr>
      </p:pic>
      <p:pic>
        <p:nvPicPr>
          <p:cNvPr id="2054" name="Picture 6" descr="C:\Users\PC2\AppData\Local\Microsoft\Windows\Temporary Internet Files\Content.IE5\WKG8G27U\MC90022359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1412776"/>
            <a:ext cx="1530598" cy="1414661"/>
          </a:xfrm>
          <a:prstGeom prst="rect">
            <a:avLst/>
          </a:prstGeom>
          <a:noFill/>
        </p:spPr>
      </p:pic>
      <p:pic>
        <p:nvPicPr>
          <p:cNvPr id="2057" name="Picture 9" descr="C:\Users\PC2\AppData\Local\Microsoft\Windows\Temporary Internet Files\Content.IE5\WKG8G27U\MC900388754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4365104"/>
            <a:ext cx="2788512" cy="1445443"/>
          </a:xfrm>
          <a:prstGeom prst="rect">
            <a:avLst/>
          </a:prstGeom>
          <a:noFill/>
        </p:spPr>
      </p:pic>
      <p:pic>
        <p:nvPicPr>
          <p:cNvPr id="2058" name="Picture 10" descr="C:\Users\PC2\AppData\Local\Microsoft\Windows\Temporary Internet Files\Content.IE5\11XMNPYN\MC900431620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00192" y="1196752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835696" y="1700808"/>
            <a:ext cx="6552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cs-CZ" sz="3200" dirty="0" smtClean="0">
                <a:solidFill>
                  <a:srgbClr val="000099"/>
                </a:solidFill>
                <a:latin typeface="Comic Sans MS" pitchFamily="66" charset="0"/>
              </a:rPr>
              <a:t>Tělesa jsou složena z </a:t>
            </a:r>
            <a:r>
              <a:rPr lang="cs-CZ" sz="3200" b="1" dirty="0" smtClean="0">
                <a:solidFill>
                  <a:srgbClr val="FF3300"/>
                </a:solidFill>
                <a:latin typeface="Comic Sans MS" pitchFamily="66" charset="0"/>
              </a:rPr>
              <a:t>LÁTEK</a:t>
            </a:r>
            <a:r>
              <a:rPr lang="cs-CZ" sz="3200" b="1" dirty="0" smtClean="0">
                <a:solidFill>
                  <a:srgbClr val="000099"/>
                </a:solidFill>
                <a:latin typeface="Comic Sans MS" pitchFamily="66" charset="0"/>
              </a:rPr>
              <a:t>.</a:t>
            </a:r>
            <a:endParaRPr lang="cs-CZ" sz="32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11560" y="620688"/>
            <a:ext cx="792088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4000" b="1" dirty="0" smtClean="0">
                <a:solidFill>
                  <a:srgbClr val="FF0000"/>
                </a:solidFill>
                <a:latin typeface="Comic Sans MS" pitchFamily="66" charset="0"/>
              </a:rPr>
              <a:t>TĚLESA - LÁTKY</a:t>
            </a:r>
            <a:endParaRPr lang="cs-CZ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1259632" y="2852936"/>
            <a:ext cx="172819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Comic Sans MS" pitchFamily="66" charset="0"/>
              </a:rPr>
              <a:t>SKLO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 flipH="1">
            <a:off x="6300192" y="2852936"/>
            <a:ext cx="172819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Comic Sans MS" pitchFamily="66" charset="0"/>
              </a:rPr>
              <a:t>PLAST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3563888" y="2852936"/>
            <a:ext cx="216024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Comic Sans MS" pitchFamily="66" charset="0"/>
              </a:rPr>
              <a:t>DŘEVO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 flipH="1">
            <a:off x="2411760" y="3789040"/>
            <a:ext cx="216024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Comic Sans MS" pitchFamily="66" charset="0"/>
              </a:rPr>
              <a:t>PAPÍR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 flipH="1">
            <a:off x="4860032" y="3789040"/>
            <a:ext cx="2376264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Comic Sans MS" pitchFamily="66" charset="0"/>
              </a:rPr>
              <a:t>ŽELEZO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3923928" y="4725144"/>
            <a:ext cx="172819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Comic Sans MS" pitchFamily="66" charset="0"/>
              </a:rPr>
              <a:t>GUMA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2411760" y="5661248"/>
            <a:ext cx="47997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Látky mají různé vlastnosti.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476672"/>
            <a:ext cx="76328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6000" b="1" dirty="0" smtClean="0">
                <a:latin typeface="Comic Sans MS" pitchFamily="66" charset="0"/>
              </a:rPr>
              <a:t>Úkol č. 1</a:t>
            </a:r>
            <a:endParaRPr lang="cs-CZ" sz="6000" b="1" dirty="0"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5576" y="1628800"/>
            <a:ext cx="7632848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K tělesu přiřaď látku, ze které je vyrobeno.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Picture 2" descr="C:\Users\PC2\AppData\Local\Microsoft\Windows\Temporary Internet Files\Content.IE5\59Y2L20L\MC90043779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60648"/>
            <a:ext cx="1854200" cy="1666875"/>
          </a:xfrm>
          <a:prstGeom prst="rect">
            <a:avLst/>
          </a:prstGeom>
          <a:noFill/>
        </p:spPr>
      </p:pic>
      <p:sp>
        <p:nvSpPr>
          <p:cNvPr id="19" name="Slunce 18"/>
          <p:cNvSpPr/>
          <p:nvPr/>
        </p:nvSpPr>
        <p:spPr>
          <a:xfrm>
            <a:off x="755576" y="2996952"/>
            <a:ext cx="360040" cy="288032"/>
          </a:xfrm>
          <a:prstGeom prst="sun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Slunce 19"/>
          <p:cNvSpPr/>
          <p:nvPr/>
        </p:nvSpPr>
        <p:spPr>
          <a:xfrm>
            <a:off x="755576" y="3573016"/>
            <a:ext cx="360040" cy="288032"/>
          </a:xfrm>
          <a:prstGeom prst="sun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Slunce 20"/>
          <p:cNvSpPr/>
          <p:nvPr/>
        </p:nvSpPr>
        <p:spPr>
          <a:xfrm>
            <a:off x="755576" y="4149080"/>
            <a:ext cx="360040" cy="288032"/>
          </a:xfrm>
          <a:prstGeom prst="sun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Slunce 21"/>
          <p:cNvSpPr/>
          <p:nvPr/>
        </p:nvSpPr>
        <p:spPr>
          <a:xfrm>
            <a:off x="755576" y="4725144"/>
            <a:ext cx="360040" cy="288032"/>
          </a:xfrm>
          <a:prstGeom prst="sun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Slunce 22"/>
          <p:cNvSpPr/>
          <p:nvPr/>
        </p:nvSpPr>
        <p:spPr>
          <a:xfrm>
            <a:off x="755576" y="5301208"/>
            <a:ext cx="360040" cy="288032"/>
          </a:xfrm>
          <a:prstGeom prst="sun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Slunce 23"/>
          <p:cNvSpPr/>
          <p:nvPr/>
        </p:nvSpPr>
        <p:spPr>
          <a:xfrm>
            <a:off x="755576" y="5877272"/>
            <a:ext cx="360040" cy="288032"/>
          </a:xfrm>
          <a:prstGeom prst="sun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2" name="Tabulka 51"/>
          <p:cNvGraphicFramePr>
            <a:graphicFrameLocks noGrp="1"/>
          </p:cNvGraphicFramePr>
          <p:nvPr/>
        </p:nvGraphicFramePr>
        <p:xfrm>
          <a:off x="5868144" y="2852936"/>
          <a:ext cx="2304256" cy="3456384"/>
        </p:xfrm>
        <a:graphic>
          <a:graphicData uri="http://schemas.openxmlformats.org/drawingml/2006/table">
            <a:tbl>
              <a:tblPr/>
              <a:tblGrid>
                <a:gridCol w="2304256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solidFill>
                            <a:srgbClr val="002060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PLAST</a:t>
                      </a:r>
                      <a:endParaRPr lang="cs-CZ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solidFill>
                            <a:srgbClr val="002060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PORCELÁN</a:t>
                      </a:r>
                      <a:endParaRPr lang="cs-CZ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solidFill>
                            <a:srgbClr val="002060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SKLO</a:t>
                      </a:r>
                      <a:endParaRPr lang="cs-CZ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solidFill>
                            <a:srgbClr val="002060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BAVLNA</a:t>
                      </a:r>
                      <a:endParaRPr lang="cs-CZ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solidFill>
                            <a:srgbClr val="002060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DŘEVO</a:t>
                      </a:r>
                      <a:endParaRPr lang="cs-CZ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solidFill>
                            <a:srgbClr val="002060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ŽELEZO</a:t>
                      </a:r>
                      <a:endParaRPr lang="cs-CZ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Tabulka 52"/>
          <p:cNvGraphicFramePr>
            <a:graphicFrameLocks noGrp="1"/>
          </p:cNvGraphicFramePr>
          <p:nvPr/>
        </p:nvGraphicFramePr>
        <p:xfrm>
          <a:off x="1547664" y="2852936"/>
          <a:ext cx="3384376" cy="3456384"/>
        </p:xfrm>
        <a:graphic>
          <a:graphicData uri="http://schemas.openxmlformats.org/drawingml/2006/table">
            <a:tbl>
              <a:tblPr/>
              <a:tblGrid>
                <a:gridCol w="3384376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solidFill>
                            <a:srgbClr val="0000FF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HŘEBÍK</a:t>
                      </a:r>
                      <a:endParaRPr lang="cs-CZ" sz="2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solidFill>
                            <a:srgbClr val="0000FF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TRIČKO</a:t>
                      </a:r>
                      <a:endParaRPr lang="cs-CZ" sz="2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solidFill>
                            <a:srgbClr val="0000FF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FLORBALOVÝ MÍČ</a:t>
                      </a:r>
                      <a:endParaRPr lang="cs-CZ" sz="2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solidFill>
                            <a:srgbClr val="0000FF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HRNEK</a:t>
                      </a:r>
                      <a:endParaRPr lang="cs-CZ" sz="2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solidFill>
                            <a:srgbClr val="0000FF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AKVÁRIUM</a:t>
                      </a:r>
                      <a:endParaRPr lang="cs-CZ" sz="2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solidFill>
                            <a:srgbClr val="0000FF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SKŘÍŇ</a:t>
                      </a:r>
                      <a:endParaRPr lang="cs-CZ" sz="2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cxnSp>
        <p:nvCxnSpPr>
          <p:cNvPr id="61" name="Přímá spojovací šipka 60"/>
          <p:cNvCxnSpPr/>
          <p:nvPr/>
        </p:nvCxnSpPr>
        <p:spPr>
          <a:xfrm>
            <a:off x="3059832" y="3068960"/>
            <a:ext cx="3240360" cy="29523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3" name="Přímá spojovací šipka 62"/>
          <p:cNvCxnSpPr/>
          <p:nvPr/>
        </p:nvCxnSpPr>
        <p:spPr>
          <a:xfrm>
            <a:off x="2987824" y="3717032"/>
            <a:ext cx="3240360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5" name="Přímá spojovací šipka 64"/>
          <p:cNvCxnSpPr/>
          <p:nvPr/>
        </p:nvCxnSpPr>
        <p:spPr>
          <a:xfrm flipV="1">
            <a:off x="4788024" y="3140968"/>
            <a:ext cx="1584176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7" name="Přímá spojovací šipka 66"/>
          <p:cNvCxnSpPr/>
          <p:nvPr/>
        </p:nvCxnSpPr>
        <p:spPr>
          <a:xfrm flipV="1">
            <a:off x="2987824" y="3861048"/>
            <a:ext cx="3096344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9" name="Přímá spojovací šipka 68"/>
          <p:cNvCxnSpPr/>
          <p:nvPr/>
        </p:nvCxnSpPr>
        <p:spPr>
          <a:xfrm flipV="1">
            <a:off x="3635896" y="4293096"/>
            <a:ext cx="2880320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Přímá spojovací šipka 70"/>
          <p:cNvCxnSpPr/>
          <p:nvPr/>
        </p:nvCxnSpPr>
        <p:spPr>
          <a:xfrm flipV="1">
            <a:off x="2915816" y="5373216"/>
            <a:ext cx="345638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476672"/>
            <a:ext cx="76328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6000" b="1" dirty="0" smtClean="0">
                <a:latin typeface="Comic Sans MS" pitchFamily="66" charset="0"/>
              </a:rPr>
              <a:t>Úkol č. 2</a:t>
            </a:r>
            <a:endParaRPr lang="cs-CZ" sz="6000" b="1" dirty="0"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5576" y="1628800"/>
            <a:ext cx="7632848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Z jakých látek je vyrobeno plastové okno?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Picture 2" descr="C:\Users\PC2\AppData\Local\Microsoft\Windows\Temporary Internet Files\Content.IE5\59Y2L20L\MC9004377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60648"/>
            <a:ext cx="1854200" cy="1666875"/>
          </a:xfrm>
          <a:prstGeom prst="rect">
            <a:avLst/>
          </a:prstGeom>
          <a:noFill/>
        </p:spPr>
      </p:pic>
      <p:sp>
        <p:nvSpPr>
          <p:cNvPr id="2050" name="AutoShape 2" descr="data:image/jpeg;base64,/9j/4AAQSkZJRgABAQAAAQABAAD/2wCEAAkGBhQQEBQUEhIPEhISFBYYFxIQFRAPEBAPExIXGRYUFhQXHCYeGBkjGhIVHy8gJCcpLCwsFR4xNTAqNSYrLCkBCQoKDQwMFAwNDSkYFBgpKSkpKSkpKSkpKSkpKSkpKSkpKSkpKSkpKSkpKSkpKSkpKSkpKSkpKSkpKSkpKSkpKf/AABEIAPkAygMBIgACEQEDEQH/xAAbAAEAAwADAQAAAAAAAAAAAAAABAUGAgMHAf/EAEYQAAEDAQMHCAYIBAUFAAAAAAEAAgMRBAUSBiExQVGRwRMiUmFxgaGxIzIzYnLRB0KCkrLC4fBjotLjFSRTc7MUNEOT8f/EABUBAQEAAAAAAAAAAAAAAAAAAAAB/8QAFREBAQAAAAAAAAAAAAAAAAAAAAH/2gAMAwEAAhEDEQA/APcUREBERAREQEREBERAREQEREBERARFxdIBpIHag5Iun/qm9Z7jRcm2hp1iuzWg7EREBERAREQEREBERAREQEREBFxdIBpIXWbSNVT4eaDuRRnWk7AO3Oup056R7qBBNJXWbQ0a69mfyUIv6q9udcTIUEx1r2A99Aup1sO0DszlRZH0FSQANbjQbyon+KRnMwulOyFrpvFoIHeUFg6cnW499PJccfYFDZ/1D/Us4YOlaJGt/kjxHeQvs90TYHOktOGjScNnjZHnAJ9eTG7dRBKc7NUnNtOYKNBeUfLsjxAvfUgDOKNrU1GbS07l5vDZXG0455JpWtOYPMkxJIzNDc9dy0lwXbaG20TztpHz6VcKtxB1G4TQ/WG5FehIq6S9tg4/JcrBbHSONdACInoiICIiAiIgIiIC655cDS4/VBO5dij3h7J/wlBGN6A/WA/fWuDrVXWT5blT2hnN3LpvfKaGyupIHkjDXDh+sQBpOip0oq8Ei+4yqyee0uB5KANA1yiQvp1M5ufqqucN0TPAMstpNfqxcjZW/wApL/5kE6aYMFXua0bXkNG8qG2+o3ez5SY/wGPkH36YBvUiC44oziFlYXdOV4lf999T4qTZ70c5teRLRse5rTTbmqKIIsQtD9ELYuueQE/cjr+Jdkdyyn2todTowMbCPvOxO8Qpf+I5s4AOwEu4LpfeR1fJEI8nbO04jGHu6UxdM4dhkJp3KaZmtGalBqGj5KqfanHX++1dTjXb3oLOS8gNHz/e9RJrwLgRqOYg6CD2KGXLhM2UMc8RENaCSXkMzDq0+CDtElPVo0e6A3yXU+QDSVmbVf0jqtaWsOGoIGKhqRoOnQqXKSdzomNLnEuLQ4gkV5wJ7MzSg3Mdsa80acVNNM4HaVeXK3muO003D9Vm7osQhs7GgUNAT1uIqfErV3WykTevPvKCWiIgIiICIiAiIgKNePsn/CpKi3n7J3ZxCCikGbvCxeWNkfNbyyJrnvLIgGt00HKE91FtpNXxBc7BdzBbOVOIvcCGj6oAaK126Ne0qKv4WUa0bABuCqb1vd0bmtaBzpGsrsBBJPdRXKyt4yVtMY65XfdAb+dVE91rcddP3tXW51dNSuAaXZm0qdFdFTt6lKZcJPtJXnqjAjG/OfFBEkmDdJA7SuEc5f7Nkj+too37xzeKurPdETDVsba9J3PdvdUqYg86vnKeSG0izNirK5pd6wIbTDQEjWS8aFd2Vjg0F7sTjp1AdQCzEcfLXxK/ThBA7MRp+Bq1chRXbY21e0dY8M/BTspJcNllPu03kDio1ztrJ2AnhxXzLWTDY39ZaP5q8ER5nBLicfhaN5cVytcfKTQs6TwO7M38xXRYdLu1o3N/VWNyx47fHsY0u3NJ83NQbOc6AFp4mYWgbABuCzVnbimYOsbhnK1CAiIgIiICIiAiIgKJensnd34gpah3r7I9rfxBBTP1fEFNsDazA6mtd40UJ+r4h5Kdc557vh4oq2caCuxZM57RXoRf8j/7a1FqdRjj1FZaB4Mk3UWN7KMDvzoLG7hWVvVU+BV6qa5m1eTsb5lXKILhNJhaSdABO4VXNV9/TYLNKfcI+9m4oMFkizHaLRIdtNwaPPEtJK7OqPIeP0D39N/mSfJwVu92dFW9xM9Y9g868FA+kGSlk7Xj8LlbXIykVdrj8uCz30ly0s7BtefAU/MiMFd/1viPgAFd5GsxT2h/RaGj7Tv7ao7udza9bj3An5LS5ER0sr365JDua0cS5CNPcbMU5PRBO/NxWjVJkzHme7aQN2firtAREQEREBERAREQFCvc+iPa38QU1Qb49n9oIKeTV28FNuT13dg81BlOjtPkp1w+s/sbxRU+8nUjPXTz/RZS7jUSu6dok3MpGP8AjWmvd9GDtr3ALN2Q+ijrpLantca8UF9cTczj1gbv/qtVX3I2kVdrj8uCsEQWcy+tWCxP6zTcCfMBaNYj6Tp/RxM6TvAuaPKqDhk5FgsbBtqe4c38qkVX2BmCCNuxjd5FSuLRUgbTRFaq7o8MTB7oO/PxWN+lCXmwjrcfFvyW6Y2gA2Lzr6U5fSRDYwnxPyRGPidSzk7W/jP6rcXNFydhhGglmLvkJdxWFlbWBjRpeWgfd+ZC9FtrcDWsGhoAHY1oCEaK4I6QN94k+NPIKxXTY4sMbG7Ggd9F3ICIiAiIgIiICIiAoF8+zHxDip6r76PMHxjyKCnmOjtKsMn/APyfZ/Mq2f8AqVlk9of2jy/VFccpZaRnqY7xFAqktwgN6LWjcFOymdXm7TG3e8V8FAldVx7UGnuxlImdld+fipS4RMo0DYANwXNEF5z9IMnKWuGMaqbyD/WF6MvNLydy18AaQx34T/aQX9tNDTUM24LjdrMUzB71d2fguFsfnUvJ5lZq9FpO+g4lFaZeWfSlN/mKdGLgfmvU15Zl7YXz2uTCBQNaMTjhaOa2uffoRFPdUHKWmysOpwcexpxeUa3L2452N2uHi75KiyfsTBasYfjcyJ2YUAZoaOupxO3LR3KzFageiCdwpxRWsRERBERAREQEREBERAVdfZ5jfi4FWKrL79VnxcEFPOdHf5q0yd9R/wAX5Qqm0HyPmrfJz2bvjP4QoqtvySs7Btk/BG4qLZxikaNrh4lc7e/FaK9FsjuzEQ0eFVyuZlZ2dVTuBVGtRERHxxoOxeY3AeUt8r+i0nvNP6yvQr3tQZC/OA4scGioBLiKBYbJqxGN1oLi0uJaObnADqkCu2mFFWE5zqRYL4ZZsRcC5zgKNGwVqo2kq0s1lY2Ay4RylSA/6zQDoB1aDvQdPLWu1+q3kIz9Z1W1HUPWPgFir6szxaXR8oSGvArShdQ582rQV63E2jQNgHkvKL0nraZ39EvO6tPNEduQ8NBapNTpA0HaG1cfxBbLJSOrpHdg3kk+QWYyZh5OwMrpkc9573YR4ALZ5MRUgr0nE9wzcCirdEREEREBERAREQEREBVl+aGfFwVmqq/D7PtPkEFNaD5fmVvcDqQOOxzvABU1pPkPNWV0HDZpDtc7v5rQoqlfLWWX3GRtr1uLnU3Eb1ZZNsrKTsafEhVTRnmd0pQO6ONrfMHepNiuyWaoY8MbocTXPsAaNPeqNFbL8ii0uxHY3P46FV/4taLRmgYWt6ehv3zp7lOsWTUUedwMrtsmcDsboCtQERjb/ukwWZ8skhdJmoG5mg11k53Zq7FVZINIseJxJdI9xLjnJwgNr/Krn6TLThsmHpHhT86r7sjwWOFv8MHvfzuKKnXfQvqQDQaDor+6K3kziGIUNX1dTRhacR+Xess57ieTbT0hDTtoSBm2Z1vYrGxhq1oBpSuun7AQdpK8ct7qiY9N4bvNSvXrW6kbzsa47mleTQxY5I29OVx7gcPFQaR0XJwRM6LGDvDc/itjdcWCGMe6N5znzWVtbccrW7XAbzRbMBVH1ERAREQEREBERAREQFU34c8f2uCtlUX560f2vyoKW0cArSzGljHW4/i/RVVp4DyVjipZY+suO4n5qKp5G0aOtz3b3FaPJplISdrj4ABZyf6o90eOdau5Y6QM6xXeSeKonIiIjzz6VZq8lGNLqZutxNPwhTrY3C0NH1QB3AKqywdyt6QR6mvbubR39Ssrc7PvRX25oMU8fxV3Z+C26y2TMVZiei07yQPmtSiId8Pw2eU+47yXnVxw1tLf4cde81P9K32UjqWWTrAG9wHFY3JyPnTv68PcKN/IUVb3ZHjtTfdNfuj50WuWbyZjrK92wU+8f0WkRBERAREQEREBERAREQFTX4eez4XcFcqkvw+kb8LkFPafl5KXO/0MY2Rk/ecRwUO1aT3eSkSGoYNjIhv5x81FQbUecerNuC2tmjwsaNjQNwWMjbjlA6TwN7luFUERdc8mFrndEE7hVB5vEeWvaR+qMOO+oHg4KxtJz7lXZLMxSWiQ63YR3Gn5VYSGp3/vxRV9ktFme7rA3CvEK+VZk9FSAe8SfGnBWRNERT5WSUsx63N8DXgsxcDMNlxa3knw+ZKsMsb3ZNHyEJMkhP1BUCoIznvXWLOYoI2OGF2EVGwk1oirvJiKkbj0neAH6lXKpMkoqQvd/qSvPcykY/4696u0QREQEREBERAREQEREBUV++0HwHzKvVRX2fSj/b4lBT2vSe3gvlknxCo0B7h/62Bnm1fbVpPafIKNdeaDukPe+UqKm3LHinZ1Gu4ErYrL5NR1mJ6LT4kBahVBV9/zYLNKfdI35uKsFnMvrRgsT9rs3geNEGdyWjw2XFre4u35+Kk0zrtsMOCzRt93zK4sZU9/6Iq4tGUkNkiY0nHJhHMZnOIivmVWPbabZnlcbPCdDG+0cFzu+6obLzvXlOmR/OcT1DUuVotpdroP3rQdsPJWduGJoHXpcTtJUO02ouzuPYEs0D5jSJtdrzmYFoLuyeZHzn+kftPqjsCCRcdlMVmiYaVDBWlaF5FXHP1kqciIgiIgIiICIiAiIgIiICob6PpfsDzKvlQXwfTH4W+aCotRzntKjWA+gHWAPEniu+2HT2nzUa7j/lo+sV3AKK0WS8ftD8I8z8lfqjuW0MhgL3uDQXHOc2gAKsteWL53GOxRl51yH1W9exVGmt15RwNxSPa0dZzrG35aJLyDWQxlsTXAmR+aoBBrQ6s3jrUiz5OivKWuQzSacNfRtP7/AGVNmvCgwsAAGigo0dyK6LTFga1uwAVGg0CjR5qHXxSebaak6BpKnWK4ZJaF9Y2dH65HBBADi52FoL3HUM+8q4sOTVedOa/w2+qO061cWSwsibRjQB4ntK70RxjjDRRoAA1DMFyREBERAREQEREBERAREQEREBZ+9vbHsb5rQLPXp7d32fIIKS8pKMcfiXVd3/bwf7TT3kVVPl7fJstmxNbjc94jArShfizjac2hS8krPgscQz6DpzmlaDyUVZR5Ncs/HaJHGIepC00GGmlx7alWwtLIm4Imta0am5h3nWVDdMSKVoBq0BcYGOlOGJpcduho71RymnJzuPy3LnZLBJP6gws6buA1q3sGTrW86Q8o7YfUHdrVuAiIN33LHDnAxP1vdnPdsU9EQEREBERAREQEREBERAREQEREBERAWdvI+nf2t8gtEq+13QHkuBo4uBJPOFANAGaiDy76QmEss3rUbaGvOEYjRjXnRrz0WguxpbFHGAXPDGgtbn51M431V4zJxzzR9GtGvTU9SvLFdzIRRjQNp0uPaUVTWHJwu50xoP8ATbxKv4YWsFGgNA1DMuaIgiIgIiICIiAiIgIiICIiAiIgIiICIiAiIgIiICIiAiIgIiICIiAiIgIiICIiAiIgIiICIiD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2" name="AutoShape 4" descr="data:image/jpeg;base64,/9j/4AAQSkZJRgABAQAAAQABAAD/2wCEAAkGBhQQEBQUEhIPEhISFBYYFxIQFRAPEBAPExIXGRYUFhQXHCYeGBkjGhIVHy8gJCcpLCwsFR4xNTAqNSYrLCkBCQoKDQwMFAwNDSkYFBgpKSkpKSkpKSkpKSkpKSkpKSkpKSkpKSkpKSkpKSkpKSkpKSkpKSkpKSkpKSkpKSkpKf/AABEIAPkAygMBIgACEQEDEQH/xAAbAAEAAwADAQAAAAAAAAAAAAAABAUGAgMHAf/EAEYQAAEDAQMHCAYIBAUFAAAAAAEAAgMRBAUSBiExQVGRwRMiUmFxgaGxIzIzYnLRB0KCkrLC4fBjotLjFSRTc7MUNEOT8f/EABUBAQEAAAAAAAAAAAAAAAAAAAAB/8QAFREBAQAAAAAAAAAAAAAAAAAAAAH/2gAMAwEAAhEDEQA/APcUREBERAREQEREBERAREQEREBERARFxdIBpIHag5Iun/qm9Z7jRcm2hp1iuzWg7EREBERAREQEREBERAREQEREBFxdIBpIXWbSNVT4eaDuRRnWk7AO3Oup056R7qBBNJXWbQ0a69mfyUIv6q9udcTIUEx1r2A99Aup1sO0DszlRZH0FSQANbjQbyon+KRnMwulOyFrpvFoIHeUFg6cnW499PJccfYFDZ/1D/Us4YOlaJGt/kjxHeQvs90TYHOktOGjScNnjZHnAJ9eTG7dRBKc7NUnNtOYKNBeUfLsjxAvfUgDOKNrU1GbS07l5vDZXG0455JpWtOYPMkxJIzNDc9dy0lwXbaG20TztpHz6VcKtxB1G4TQ/WG5FehIq6S9tg4/JcrBbHSONdACInoiICIiAiIgIiIC655cDS4/VBO5dij3h7J/wlBGN6A/WA/fWuDrVXWT5blT2hnN3LpvfKaGyupIHkjDXDh+sQBpOip0oq8Ei+4yqyee0uB5KANA1yiQvp1M5ufqqucN0TPAMstpNfqxcjZW/wApL/5kE6aYMFXua0bXkNG8qG2+o3ez5SY/wGPkH36YBvUiC44oziFlYXdOV4lf999T4qTZ70c5teRLRse5rTTbmqKIIsQtD9ELYuueQE/cjr+Jdkdyyn2todTowMbCPvOxO8Qpf+I5s4AOwEu4LpfeR1fJEI8nbO04jGHu6UxdM4dhkJp3KaZmtGalBqGj5KqfanHX++1dTjXb3oLOS8gNHz/e9RJrwLgRqOYg6CD2KGXLhM2UMc8RENaCSXkMzDq0+CDtElPVo0e6A3yXU+QDSVmbVf0jqtaWsOGoIGKhqRoOnQqXKSdzomNLnEuLQ4gkV5wJ7MzSg3Mdsa80acVNNM4HaVeXK3muO003D9Vm7osQhs7GgUNAT1uIqfErV3WykTevPvKCWiIgIiICIiAiIgKNePsn/CpKi3n7J3ZxCCikGbvCxeWNkfNbyyJrnvLIgGt00HKE91FtpNXxBc7BdzBbOVOIvcCGj6oAaK126Ne0qKv4WUa0bABuCqb1vd0bmtaBzpGsrsBBJPdRXKyt4yVtMY65XfdAb+dVE91rcddP3tXW51dNSuAaXZm0qdFdFTt6lKZcJPtJXnqjAjG/OfFBEkmDdJA7SuEc5f7Nkj+too37xzeKurPdETDVsba9J3PdvdUqYg86vnKeSG0izNirK5pd6wIbTDQEjWS8aFd2Vjg0F7sTjp1AdQCzEcfLXxK/ThBA7MRp+Bq1chRXbY21e0dY8M/BTspJcNllPu03kDio1ztrJ2AnhxXzLWTDY39ZaP5q8ER5nBLicfhaN5cVytcfKTQs6TwO7M38xXRYdLu1o3N/VWNyx47fHsY0u3NJ83NQbOc6AFp4mYWgbABuCzVnbimYOsbhnK1CAiIgIiICIiAiIgKJensnd34gpah3r7I9rfxBBTP1fEFNsDazA6mtd40UJ+r4h5Kdc557vh4oq2caCuxZM57RXoRf8j/7a1FqdRjj1FZaB4Mk3UWN7KMDvzoLG7hWVvVU+BV6qa5m1eTsb5lXKILhNJhaSdABO4VXNV9/TYLNKfcI+9m4oMFkizHaLRIdtNwaPPEtJK7OqPIeP0D39N/mSfJwVu92dFW9xM9Y9g868FA+kGSlk7Xj8LlbXIykVdrj8uCz30ly0s7BtefAU/MiMFd/1viPgAFd5GsxT2h/RaGj7Tv7ao7udza9bj3An5LS5ER0sr365JDua0cS5CNPcbMU5PRBO/NxWjVJkzHme7aQN2firtAREQEREBERAREQFCvc+iPa38QU1Qb49n9oIKeTV28FNuT13dg81BlOjtPkp1w+s/sbxRU+8nUjPXTz/RZS7jUSu6dok3MpGP8AjWmvd9GDtr3ALN2Q+ijrpLantca8UF9cTczj1gbv/qtVX3I2kVdrj8uCsEQWcy+tWCxP6zTcCfMBaNYj6Tp/RxM6TvAuaPKqDhk5FgsbBtqe4c38qkVX2BmCCNuxjd5FSuLRUgbTRFaq7o8MTB7oO/PxWN+lCXmwjrcfFvyW6Y2gA2Lzr6U5fSRDYwnxPyRGPidSzk7W/jP6rcXNFydhhGglmLvkJdxWFlbWBjRpeWgfd+ZC9FtrcDWsGhoAHY1oCEaK4I6QN94k+NPIKxXTY4sMbG7Ggd9F3ICIiAiIgIiICIiAoF8+zHxDip6r76PMHxjyKCnmOjtKsMn/APyfZ/Mq2f8AqVlk9of2jy/VFccpZaRnqY7xFAqktwgN6LWjcFOymdXm7TG3e8V8FAldVx7UGnuxlImdld+fipS4RMo0DYANwXNEF5z9IMnKWuGMaqbyD/WF6MvNLydy18AaQx34T/aQX9tNDTUM24LjdrMUzB71d2fguFsfnUvJ5lZq9FpO+g4lFaZeWfSlN/mKdGLgfmvU15Zl7YXz2uTCBQNaMTjhaOa2uffoRFPdUHKWmysOpwcexpxeUa3L2452N2uHi75KiyfsTBasYfjcyJ2YUAZoaOupxO3LR3KzFageiCdwpxRWsRERBERAREQEREBERAVdfZ5jfi4FWKrL79VnxcEFPOdHf5q0yd9R/wAX5Qqm0HyPmrfJz2bvjP4QoqtvySs7Btk/BG4qLZxikaNrh4lc7e/FaK9FsjuzEQ0eFVyuZlZ2dVTuBVGtRERHxxoOxeY3AeUt8r+i0nvNP6yvQr3tQZC/OA4scGioBLiKBYbJqxGN1oLi0uJaObnADqkCu2mFFWE5zqRYL4ZZsRcC5zgKNGwVqo2kq0s1lY2Ay4RylSA/6zQDoB1aDvQdPLWu1+q3kIz9Z1W1HUPWPgFir6szxaXR8oSGvArShdQ582rQV63E2jQNgHkvKL0nraZ39EvO6tPNEduQ8NBapNTpA0HaG1cfxBbLJSOrpHdg3kk+QWYyZh5OwMrpkc9573YR4ALZ5MRUgr0nE9wzcCirdEREEREBERAREQEREBVl+aGfFwVmqq/D7PtPkEFNaD5fmVvcDqQOOxzvABU1pPkPNWV0HDZpDtc7v5rQoqlfLWWX3GRtr1uLnU3Eb1ZZNsrKTsafEhVTRnmd0pQO6ONrfMHepNiuyWaoY8MbocTXPsAaNPeqNFbL8ii0uxHY3P46FV/4taLRmgYWt6ehv3zp7lOsWTUUedwMrtsmcDsboCtQERjb/ukwWZ8skhdJmoG5mg11k53Zq7FVZINIseJxJdI9xLjnJwgNr/Krn6TLThsmHpHhT86r7sjwWOFv8MHvfzuKKnXfQvqQDQaDor+6K3kziGIUNX1dTRhacR+Xess57ieTbT0hDTtoSBm2Z1vYrGxhq1oBpSuun7AQdpK8ct7qiY9N4bvNSvXrW6kbzsa47mleTQxY5I29OVx7gcPFQaR0XJwRM6LGDvDc/itjdcWCGMe6N5znzWVtbccrW7XAbzRbMBVH1ERAREQEREBERAREQFU34c8f2uCtlUX560f2vyoKW0cArSzGljHW4/i/RVVp4DyVjipZY+suO4n5qKp5G0aOtz3b3FaPJplISdrj4ABZyf6o90eOdau5Y6QM6xXeSeKonIiIjzz6VZq8lGNLqZutxNPwhTrY3C0NH1QB3AKqywdyt6QR6mvbubR39Ssrc7PvRX25oMU8fxV3Z+C26y2TMVZiei07yQPmtSiId8Pw2eU+47yXnVxw1tLf4cde81P9K32UjqWWTrAG9wHFY3JyPnTv68PcKN/IUVb3ZHjtTfdNfuj50WuWbyZjrK92wU+8f0WkRBERAREQEREBERAREQFTX4eez4XcFcqkvw+kb8LkFPafl5KXO/0MY2Rk/ecRwUO1aT3eSkSGoYNjIhv5x81FQbUecerNuC2tmjwsaNjQNwWMjbjlA6TwN7luFUERdc8mFrndEE7hVB5vEeWvaR+qMOO+oHg4KxtJz7lXZLMxSWiQ63YR3Gn5VYSGp3/vxRV9ktFme7rA3CvEK+VZk9FSAe8SfGnBWRNERT5WSUsx63N8DXgsxcDMNlxa3knw+ZKsMsb3ZNHyEJMkhP1BUCoIznvXWLOYoI2OGF2EVGwk1oirvJiKkbj0neAH6lXKpMkoqQvd/qSvPcykY/4696u0QREQEREBERAREQEREBUV++0HwHzKvVRX2fSj/b4lBT2vSe3gvlknxCo0B7h/62Bnm1fbVpPafIKNdeaDukPe+UqKm3LHinZ1Gu4ErYrL5NR1mJ6LT4kBahVBV9/zYLNKfdI35uKsFnMvrRgsT9rs3geNEGdyWjw2XFre4u35+Kk0zrtsMOCzRt93zK4sZU9/6Iq4tGUkNkiY0nHJhHMZnOIivmVWPbabZnlcbPCdDG+0cFzu+6obLzvXlOmR/OcT1DUuVotpdroP3rQdsPJWduGJoHXpcTtJUO02ouzuPYEs0D5jSJtdrzmYFoLuyeZHzn+kftPqjsCCRcdlMVmiYaVDBWlaF5FXHP1kqciIgiIgIiICIiAiIgIiICob6PpfsDzKvlQXwfTH4W+aCotRzntKjWA+gHWAPEniu+2HT2nzUa7j/lo+sV3AKK0WS8ftD8I8z8lfqjuW0MhgL3uDQXHOc2gAKsteWL53GOxRl51yH1W9exVGmt15RwNxSPa0dZzrG35aJLyDWQxlsTXAmR+aoBBrQ6s3jrUiz5OivKWuQzSacNfRtP7/AGVNmvCgwsAAGigo0dyK6LTFga1uwAVGg0CjR5qHXxSebaak6BpKnWK4ZJaF9Y2dH65HBBADi52FoL3HUM+8q4sOTVedOa/w2+qO061cWSwsibRjQB4ntK70RxjjDRRoAA1DMFyREBERAREQEREBERAREQEREBZ+9vbHsb5rQLPXp7d32fIIKS8pKMcfiXVd3/bwf7TT3kVVPl7fJstmxNbjc94jArShfizjac2hS8krPgscQz6DpzmlaDyUVZR5Ncs/HaJHGIepC00GGmlx7alWwtLIm4Imta0am5h3nWVDdMSKVoBq0BcYGOlOGJpcduho71RymnJzuPy3LnZLBJP6gws6buA1q3sGTrW86Q8o7YfUHdrVuAiIN33LHDnAxP1vdnPdsU9EQEREBERAREQEREBERAREQEREBERAWdvI+nf2t8gtEq+13QHkuBo4uBJPOFANAGaiDy76QmEss3rUbaGvOEYjRjXnRrz0WguxpbFHGAXPDGgtbn51M431V4zJxzzR9GtGvTU9SvLFdzIRRjQNp0uPaUVTWHJwu50xoP8ATbxKv4YWsFGgNA1DMuaIgiIgIiICIiAiIgIiICIiAiIgIiICIiAiIgIiICIiAiIgIiICIiAiIgIiICIiAiIgIiICIiD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1684338"/>
            <a:ext cx="2857500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4" name="Picture 6" descr="plastová ok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924944"/>
            <a:ext cx="2857500" cy="3514726"/>
          </a:xfrm>
          <a:prstGeom prst="rect">
            <a:avLst/>
          </a:prstGeom>
          <a:noFill/>
        </p:spPr>
      </p:pic>
      <p:sp>
        <p:nvSpPr>
          <p:cNvPr id="10" name="Zaoblený obdélník 9"/>
          <p:cNvSpPr/>
          <p:nvPr/>
        </p:nvSpPr>
        <p:spPr>
          <a:xfrm>
            <a:off x="4211960" y="3356992"/>
            <a:ext cx="3672408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4211960" y="4365104"/>
            <a:ext cx="3672408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4211960" y="5373216"/>
            <a:ext cx="3672408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4211960" y="3356992"/>
            <a:ext cx="3672408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plast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211960" y="4365104"/>
            <a:ext cx="3672408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sklo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4211960" y="5373216"/>
            <a:ext cx="3672408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kov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55576" y="299695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8" name="Picture 8" descr="http://www.tescoma.cz/images/zbozi/66807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509120"/>
            <a:ext cx="2916831" cy="1728192"/>
          </a:xfrm>
          <a:prstGeom prst="rect">
            <a:avLst/>
          </a:prstGeom>
          <a:noFill/>
        </p:spPr>
      </p:pic>
      <p:pic>
        <p:nvPicPr>
          <p:cNvPr id="25604" name="Picture 4" descr="Dřevěná lžíce">
            <a:hlinkClick r:id="rId4" tooltip="Dřevěná lžíc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4537793">
            <a:off x="6891883" y="2988846"/>
            <a:ext cx="2016224" cy="1751453"/>
          </a:xfrm>
          <a:prstGeom prst="rect">
            <a:avLst/>
          </a:prstGeom>
          <a:noFill/>
        </p:spPr>
      </p:pic>
      <p:pic>
        <p:nvPicPr>
          <p:cNvPr id="25606" name="Picture 6" descr="https://encrypted-tbn0.gstatic.com/images?q=tbn:ANd9GcQrFbFpI8UHR1tYgSXSSkg0-aR0g-Tl0qtpUHdbm6MtRxT--3u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2348880"/>
            <a:ext cx="2383282" cy="1802507"/>
          </a:xfrm>
          <a:prstGeom prst="rect">
            <a:avLst/>
          </a:prstGeom>
          <a:noFill/>
        </p:spPr>
      </p:pic>
      <p:pic>
        <p:nvPicPr>
          <p:cNvPr id="25610" name="Picture 10" descr="http://nd04.jxs.cz/545/890/afc66ca0a2_70579898_u.jpg?1288523369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0" y="2636913"/>
            <a:ext cx="4330452" cy="3240360"/>
          </a:xfrm>
          <a:prstGeom prst="rect">
            <a:avLst/>
          </a:prstGeom>
          <a:noFill/>
        </p:spPr>
      </p:pic>
      <p:sp>
        <p:nvSpPr>
          <p:cNvPr id="2" name="Obdélník 1"/>
          <p:cNvSpPr/>
          <p:nvPr/>
        </p:nvSpPr>
        <p:spPr>
          <a:xfrm>
            <a:off x="755576" y="692696"/>
            <a:ext cx="7632848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  <a:latin typeface="Comic Sans MS" pitchFamily="66" charset="0"/>
              </a:rPr>
              <a:t>STEJNÁ TĚLESA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MOHOU BÝT VYROBENA </a:t>
            </a:r>
            <a:r>
              <a:rPr lang="cs-CZ" sz="3200" b="1" dirty="0" smtClean="0">
                <a:solidFill>
                  <a:srgbClr val="FF0000"/>
                </a:solidFill>
                <a:latin typeface="Comic Sans MS" pitchFamily="66" charset="0"/>
              </a:rPr>
              <a:t>Z RŮZNÝCH MATERIÁLŮ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5949280"/>
            <a:ext cx="2016224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FF"/>
                </a:solidFill>
                <a:latin typeface="Comic Sans MS" pitchFamily="66" charset="0"/>
              </a:rPr>
              <a:t>HLINÍK</a:t>
            </a:r>
            <a:endParaRPr lang="cs-CZ" sz="32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580112" y="5949280"/>
            <a:ext cx="1512168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3300"/>
                </a:solidFill>
                <a:latin typeface="Comic Sans MS" pitchFamily="66" charset="0"/>
              </a:rPr>
              <a:t>PLAST</a:t>
            </a:r>
            <a:endParaRPr lang="cs-CZ" sz="3200" b="1" dirty="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940152" y="3933056"/>
            <a:ext cx="172819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FF"/>
                </a:solidFill>
                <a:latin typeface="Comic Sans MS" pitchFamily="66" charset="0"/>
              </a:rPr>
              <a:t>DŘEVO</a:t>
            </a:r>
            <a:endParaRPr lang="cs-CZ" sz="3200" b="1" dirty="0">
              <a:solidFill>
                <a:srgbClr val="FF00FF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228184" y="2348880"/>
            <a:ext cx="1728192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B050"/>
                </a:solidFill>
                <a:latin typeface="Comic Sans MS" pitchFamily="66" charset="0"/>
              </a:rPr>
              <a:t>NEREZ</a:t>
            </a:r>
            <a:endParaRPr lang="cs-CZ" sz="32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971600" y="594928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476672"/>
            <a:ext cx="76328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6000" b="1" dirty="0" smtClean="0">
                <a:latin typeface="Comic Sans MS" pitchFamily="66" charset="0"/>
              </a:rPr>
              <a:t>Úkol č. 3</a:t>
            </a:r>
            <a:endParaRPr lang="cs-CZ" sz="6000" b="1" dirty="0"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5576" y="1628800"/>
            <a:ext cx="7632848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Vyjmenuj, alespoň 2 různé látky, ze kterých mohou být vyrobena následující tělesa?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Picture 2" descr="C:\Users\PC2\AppData\Local\Microsoft\Windows\Temporary Internet Files\Content.IE5\59Y2L20L\MC9004377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60648"/>
            <a:ext cx="1854200" cy="1666875"/>
          </a:xfrm>
          <a:prstGeom prst="rect">
            <a:avLst/>
          </a:prstGeom>
          <a:noFill/>
        </p:spPr>
      </p:pic>
      <p:sp>
        <p:nvSpPr>
          <p:cNvPr id="2050" name="AutoShape 2" descr="data:image/jpeg;base64,/9j/4AAQSkZJRgABAQAAAQABAAD/2wCEAAkGBhQQEBQUEhIPEhISFBYYFxIQFRAPEBAPExIXGRYUFhQXHCYeGBkjGhIVHy8gJCcpLCwsFR4xNTAqNSYrLCkBCQoKDQwMFAwNDSkYFBgpKSkpKSkpKSkpKSkpKSkpKSkpKSkpKSkpKSkpKSkpKSkpKSkpKSkpKSkpKSkpKSkpKf/AABEIAPkAygMBIgACEQEDEQH/xAAbAAEAAwADAQAAAAAAAAAAAAAABAUGAgMHAf/EAEYQAAEDAQMHCAYIBAUFAAAAAAEAAgMRBAUSBiExQVGRwRMiUmFxgaGxIzIzYnLRB0KCkrLC4fBjotLjFSRTc7MUNEOT8f/EABUBAQEAAAAAAAAAAAAAAAAAAAAB/8QAFREBAQAAAAAAAAAAAAAAAAAAAAH/2gAMAwEAAhEDEQA/APcUREBERAREQEREBERAREQEREBERARFxdIBpIHag5Iun/qm9Z7jRcm2hp1iuzWg7EREBERAREQEREBERAREQEREBFxdIBpIXWbSNVT4eaDuRRnWk7AO3Oup056R7qBBNJXWbQ0a69mfyUIv6q9udcTIUEx1r2A99Aup1sO0DszlRZH0FSQANbjQbyon+KRnMwulOyFrpvFoIHeUFg6cnW499PJccfYFDZ/1D/Us4YOlaJGt/kjxHeQvs90TYHOktOGjScNnjZHnAJ9eTG7dRBKc7NUnNtOYKNBeUfLsjxAvfUgDOKNrU1GbS07l5vDZXG0455JpWtOYPMkxJIzNDc9dy0lwXbaG20TztpHz6VcKtxB1G4TQ/WG5FehIq6S9tg4/JcrBbHSONdACInoiICIiAiIgIiIC655cDS4/VBO5dij3h7J/wlBGN6A/WA/fWuDrVXWT5blT2hnN3LpvfKaGyupIHkjDXDh+sQBpOip0oq8Ei+4yqyee0uB5KANA1yiQvp1M5ufqqucN0TPAMstpNfqxcjZW/wApL/5kE6aYMFXua0bXkNG8qG2+o3ez5SY/wGPkH36YBvUiC44oziFlYXdOV4lf999T4qTZ70c5teRLRse5rTTbmqKIIsQtD9ELYuueQE/cjr+Jdkdyyn2todTowMbCPvOxO8Qpf+I5s4AOwEu4LpfeR1fJEI8nbO04jGHu6UxdM4dhkJp3KaZmtGalBqGj5KqfanHX++1dTjXb3oLOS8gNHz/e9RJrwLgRqOYg6CD2KGXLhM2UMc8RENaCSXkMzDq0+CDtElPVo0e6A3yXU+QDSVmbVf0jqtaWsOGoIGKhqRoOnQqXKSdzomNLnEuLQ4gkV5wJ7MzSg3Mdsa80acVNNM4HaVeXK3muO003D9Vm7osQhs7GgUNAT1uIqfErV3WykTevPvKCWiIgIiICIiAiIgKNePsn/CpKi3n7J3ZxCCikGbvCxeWNkfNbyyJrnvLIgGt00HKE91FtpNXxBc7BdzBbOVOIvcCGj6oAaK126Ne0qKv4WUa0bABuCqb1vd0bmtaBzpGsrsBBJPdRXKyt4yVtMY65XfdAb+dVE91rcddP3tXW51dNSuAaXZm0qdFdFTt6lKZcJPtJXnqjAjG/OfFBEkmDdJA7SuEc5f7Nkj+too37xzeKurPdETDVsba9J3PdvdUqYg86vnKeSG0izNirK5pd6wIbTDQEjWS8aFd2Vjg0F7sTjp1AdQCzEcfLXxK/ThBA7MRp+Bq1chRXbY21e0dY8M/BTspJcNllPu03kDio1ztrJ2AnhxXzLWTDY39ZaP5q8ER5nBLicfhaN5cVytcfKTQs6TwO7M38xXRYdLu1o3N/VWNyx47fHsY0u3NJ83NQbOc6AFp4mYWgbABuCzVnbimYOsbhnK1CAiIgIiICIiAiIgKJensnd34gpah3r7I9rfxBBTP1fEFNsDazA6mtd40UJ+r4h5Kdc557vh4oq2caCuxZM57RXoRf8j/7a1FqdRjj1FZaB4Mk3UWN7KMDvzoLG7hWVvVU+BV6qa5m1eTsb5lXKILhNJhaSdABO4VXNV9/TYLNKfcI+9m4oMFkizHaLRIdtNwaPPEtJK7OqPIeP0D39N/mSfJwVu92dFW9xM9Y9g868FA+kGSlk7Xj8LlbXIykVdrj8uCz30ly0s7BtefAU/MiMFd/1viPgAFd5GsxT2h/RaGj7Tv7ao7udza9bj3An5LS5ER0sr365JDua0cS5CNPcbMU5PRBO/NxWjVJkzHme7aQN2firtAREQEREBERAREQFCvc+iPa38QU1Qb49n9oIKeTV28FNuT13dg81BlOjtPkp1w+s/sbxRU+8nUjPXTz/RZS7jUSu6dok3MpGP8AjWmvd9GDtr3ALN2Q+ijrpLantca8UF9cTczj1gbv/qtVX3I2kVdrj8uCsEQWcy+tWCxP6zTcCfMBaNYj6Tp/RxM6TvAuaPKqDhk5FgsbBtqe4c38qkVX2BmCCNuxjd5FSuLRUgbTRFaq7o8MTB7oO/PxWN+lCXmwjrcfFvyW6Y2gA2Lzr6U5fSRDYwnxPyRGPidSzk7W/jP6rcXNFydhhGglmLvkJdxWFlbWBjRpeWgfd+ZC9FtrcDWsGhoAHY1oCEaK4I6QN94k+NPIKxXTY4sMbG7Ggd9F3ICIiAiIgIiICIiAoF8+zHxDip6r76PMHxjyKCnmOjtKsMn/APyfZ/Mq2f8AqVlk9of2jy/VFccpZaRnqY7xFAqktwgN6LWjcFOymdXm7TG3e8V8FAldVx7UGnuxlImdld+fipS4RMo0DYANwXNEF5z9IMnKWuGMaqbyD/WF6MvNLydy18AaQx34T/aQX9tNDTUM24LjdrMUzB71d2fguFsfnUvJ5lZq9FpO+g4lFaZeWfSlN/mKdGLgfmvU15Zl7YXz2uTCBQNaMTjhaOa2uffoRFPdUHKWmysOpwcexpxeUa3L2452N2uHi75KiyfsTBasYfjcyJ2YUAZoaOupxO3LR3KzFageiCdwpxRWsRERBERAREQEREBERAVdfZ5jfi4FWKrL79VnxcEFPOdHf5q0yd9R/wAX5Qqm0HyPmrfJz2bvjP4QoqtvySs7Btk/BG4qLZxikaNrh4lc7e/FaK9FsjuzEQ0eFVyuZlZ2dVTuBVGtRERHxxoOxeY3AeUt8r+i0nvNP6yvQr3tQZC/OA4scGioBLiKBYbJqxGN1oLi0uJaObnADqkCu2mFFWE5zqRYL4ZZsRcC5zgKNGwVqo2kq0s1lY2Ay4RylSA/6zQDoB1aDvQdPLWu1+q3kIz9Z1W1HUPWPgFir6szxaXR8oSGvArShdQ582rQV63E2jQNgHkvKL0nraZ39EvO6tPNEduQ8NBapNTpA0HaG1cfxBbLJSOrpHdg3kk+QWYyZh5OwMrpkc9573YR4ALZ5MRUgr0nE9wzcCirdEREEREBERAREQEREBVl+aGfFwVmqq/D7PtPkEFNaD5fmVvcDqQOOxzvABU1pPkPNWV0HDZpDtc7v5rQoqlfLWWX3GRtr1uLnU3Eb1ZZNsrKTsafEhVTRnmd0pQO6ONrfMHepNiuyWaoY8MbocTXPsAaNPeqNFbL8ii0uxHY3P46FV/4taLRmgYWt6ehv3zp7lOsWTUUedwMrtsmcDsboCtQERjb/ukwWZ8skhdJmoG5mg11k53Zq7FVZINIseJxJdI9xLjnJwgNr/Krn6TLThsmHpHhT86r7sjwWOFv8MHvfzuKKnXfQvqQDQaDor+6K3kziGIUNX1dTRhacR+Xess57ieTbT0hDTtoSBm2Z1vYrGxhq1oBpSuun7AQdpK8ct7qiY9N4bvNSvXrW6kbzsa47mleTQxY5I29OVx7gcPFQaR0XJwRM6LGDvDc/itjdcWCGMe6N5znzWVtbccrW7XAbzRbMBVH1ERAREQEREBERAREQFU34c8f2uCtlUX560f2vyoKW0cArSzGljHW4/i/RVVp4DyVjipZY+suO4n5qKp5G0aOtz3b3FaPJplISdrj4ABZyf6o90eOdau5Y6QM6xXeSeKonIiIjzz6VZq8lGNLqZutxNPwhTrY3C0NH1QB3AKqywdyt6QR6mvbubR39Ssrc7PvRX25oMU8fxV3Z+C26y2TMVZiei07yQPmtSiId8Pw2eU+47yXnVxw1tLf4cde81P9K32UjqWWTrAG9wHFY3JyPnTv68PcKN/IUVb3ZHjtTfdNfuj50WuWbyZjrK92wU+8f0WkRBERAREQEREBERAREQFTX4eez4XcFcqkvw+kb8LkFPafl5KXO/0MY2Rk/ecRwUO1aT3eSkSGoYNjIhv5x81FQbUecerNuC2tmjwsaNjQNwWMjbjlA6TwN7luFUERdc8mFrndEE7hVB5vEeWvaR+qMOO+oHg4KxtJz7lXZLMxSWiQ63YR3Gn5VYSGp3/vxRV9ktFme7rA3CvEK+VZk9FSAe8SfGnBWRNERT5WSUsx63N8DXgsxcDMNlxa3knw+ZKsMsb3ZNHyEJMkhP1BUCoIznvXWLOYoI2OGF2EVGwk1oirvJiKkbj0neAH6lXKpMkoqQvd/qSvPcykY/4696u0QREQEREBERAREQEREBUV++0HwHzKvVRX2fSj/b4lBT2vSe3gvlknxCo0B7h/62Bnm1fbVpPafIKNdeaDukPe+UqKm3LHinZ1Gu4ErYrL5NR1mJ6LT4kBahVBV9/zYLNKfdI35uKsFnMvrRgsT9rs3geNEGdyWjw2XFre4u35+Kk0zrtsMOCzRt93zK4sZU9/6Iq4tGUkNkiY0nHJhHMZnOIivmVWPbabZnlcbPCdDG+0cFzu+6obLzvXlOmR/OcT1DUuVotpdroP3rQdsPJWduGJoHXpcTtJUO02ouzuPYEs0D5jSJtdrzmYFoLuyeZHzn+kftPqjsCCRcdlMVmiYaVDBWlaF5FXHP1kqciIgiIgIiICIiAiIgIiICob6PpfsDzKvlQXwfTH4W+aCotRzntKjWA+gHWAPEniu+2HT2nzUa7j/lo+sV3AKK0WS8ftD8I8z8lfqjuW0MhgL3uDQXHOc2gAKsteWL53GOxRl51yH1W9exVGmt15RwNxSPa0dZzrG35aJLyDWQxlsTXAmR+aoBBrQ6s3jrUiz5OivKWuQzSacNfRtP7/AGVNmvCgwsAAGigo0dyK6LTFga1uwAVGg0CjR5qHXxSebaak6BpKnWK4ZJaF9Y2dH65HBBADi52FoL3HUM+8q4sOTVedOa/w2+qO061cWSwsibRjQB4ntK70RxjjDRRoAA1DMFyREBERAREQEREBERAREQEREBZ+9vbHsb5rQLPXp7d32fIIKS8pKMcfiXVd3/bwf7TT3kVVPl7fJstmxNbjc94jArShfizjac2hS8krPgscQz6DpzmlaDyUVZR5Ncs/HaJHGIepC00GGmlx7alWwtLIm4Imta0am5h3nWVDdMSKVoBq0BcYGOlOGJpcduho71RymnJzuPy3LnZLBJP6gws6buA1q3sGTrW86Q8o7YfUHdrVuAiIN33LHDnAxP1vdnPdsU9EQEREBERAREQEREBERAREQEREBERAWdvI+nf2t8gtEq+13QHkuBo4uBJPOFANAGaiDy76QmEss3rUbaGvOEYjRjXnRrz0WguxpbFHGAXPDGgtbn51M431V4zJxzzR9GtGvTU9SvLFdzIRRjQNp0uPaUVTWHJwu50xoP8ATbxKv4YWsFGgNA1DMuaIgiIgIiICIiAiIgIiICIiAiIgIiICIiAiIgIiICIiAiIgIiICIiAiIgIiICIiAiIgIiICIiD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2" name="AutoShape 4" descr="data:image/jpeg;base64,/9j/4AAQSkZJRgABAQAAAQABAAD/2wCEAAkGBhQQEBQUEhIPEhISFBYYFxIQFRAPEBAPExIXGRYUFhQXHCYeGBkjGhIVHy8gJCcpLCwsFR4xNTAqNSYrLCkBCQoKDQwMFAwNDSkYFBgpKSkpKSkpKSkpKSkpKSkpKSkpKSkpKSkpKSkpKSkpKSkpKSkpKSkpKSkpKSkpKSkpKf/AABEIAPkAygMBIgACEQEDEQH/xAAbAAEAAwADAQAAAAAAAAAAAAAABAUGAgMHAf/EAEYQAAEDAQMHCAYIBAUFAAAAAAEAAgMRBAUSBiExQVGRwRMiUmFxgaGxIzIzYnLRB0KCkrLC4fBjotLjFSRTc7MUNEOT8f/EABUBAQEAAAAAAAAAAAAAAAAAAAAB/8QAFREBAQAAAAAAAAAAAAAAAAAAAAH/2gAMAwEAAhEDEQA/APcUREBERAREQEREBERAREQEREBERARFxdIBpIHag5Iun/qm9Z7jRcm2hp1iuzWg7EREBERAREQEREBERAREQEREBFxdIBpIXWbSNVT4eaDuRRnWk7AO3Oup056R7qBBNJXWbQ0a69mfyUIv6q9udcTIUEx1r2A99Aup1sO0DszlRZH0FSQANbjQbyon+KRnMwulOyFrpvFoIHeUFg6cnW499PJccfYFDZ/1D/Us4YOlaJGt/kjxHeQvs90TYHOktOGjScNnjZHnAJ9eTG7dRBKc7NUnNtOYKNBeUfLsjxAvfUgDOKNrU1GbS07l5vDZXG0455JpWtOYPMkxJIzNDc9dy0lwXbaG20TztpHz6VcKtxB1G4TQ/WG5FehIq6S9tg4/JcrBbHSONdACInoiICIiAiIgIiIC655cDS4/VBO5dij3h7J/wlBGN6A/WA/fWuDrVXWT5blT2hnN3LpvfKaGyupIHkjDXDh+sQBpOip0oq8Ei+4yqyee0uB5KANA1yiQvp1M5ufqqucN0TPAMstpNfqxcjZW/wApL/5kE6aYMFXua0bXkNG8qG2+o3ez5SY/wGPkH36YBvUiC44oziFlYXdOV4lf999T4qTZ70c5teRLRse5rTTbmqKIIsQtD9ELYuueQE/cjr+Jdkdyyn2todTowMbCPvOxO8Qpf+I5s4AOwEu4LpfeR1fJEI8nbO04jGHu6UxdM4dhkJp3KaZmtGalBqGj5KqfanHX++1dTjXb3oLOS8gNHz/e9RJrwLgRqOYg6CD2KGXLhM2UMc8RENaCSXkMzDq0+CDtElPVo0e6A3yXU+QDSVmbVf0jqtaWsOGoIGKhqRoOnQqXKSdzomNLnEuLQ4gkV5wJ7MzSg3Mdsa80acVNNM4HaVeXK3muO003D9Vm7osQhs7GgUNAT1uIqfErV3WykTevPvKCWiIgIiICIiAiIgKNePsn/CpKi3n7J3ZxCCikGbvCxeWNkfNbyyJrnvLIgGt00HKE91FtpNXxBc7BdzBbOVOIvcCGj6oAaK126Ne0qKv4WUa0bABuCqb1vd0bmtaBzpGsrsBBJPdRXKyt4yVtMY65XfdAb+dVE91rcddP3tXW51dNSuAaXZm0qdFdFTt6lKZcJPtJXnqjAjG/OfFBEkmDdJA7SuEc5f7Nkj+too37xzeKurPdETDVsba9J3PdvdUqYg86vnKeSG0izNirK5pd6wIbTDQEjWS8aFd2Vjg0F7sTjp1AdQCzEcfLXxK/ThBA7MRp+Bq1chRXbY21e0dY8M/BTspJcNllPu03kDio1ztrJ2AnhxXzLWTDY39ZaP5q8ER5nBLicfhaN5cVytcfKTQs6TwO7M38xXRYdLu1o3N/VWNyx47fHsY0u3NJ83NQbOc6AFp4mYWgbABuCzVnbimYOsbhnK1CAiIgIiICIiAiIgKJensnd34gpah3r7I9rfxBBTP1fEFNsDazA6mtd40UJ+r4h5Kdc557vh4oq2caCuxZM57RXoRf8j/7a1FqdRjj1FZaB4Mk3UWN7KMDvzoLG7hWVvVU+BV6qa5m1eTsb5lXKILhNJhaSdABO4VXNV9/TYLNKfcI+9m4oMFkizHaLRIdtNwaPPEtJK7OqPIeP0D39N/mSfJwVu92dFW9xM9Y9g868FA+kGSlk7Xj8LlbXIykVdrj8uCz30ly0s7BtefAU/MiMFd/1viPgAFd5GsxT2h/RaGj7Tv7ao7udza9bj3An5LS5ER0sr365JDua0cS5CNPcbMU5PRBO/NxWjVJkzHme7aQN2firtAREQEREBERAREQFCvc+iPa38QU1Qb49n9oIKeTV28FNuT13dg81BlOjtPkp1w+s/sbxRU+8nUjPXTz/RZS7jUSu6dok3MpGP8AjWmvd9GDtr3ALN2Q+ijrpLantca8UF9cTczj1gbv/qtVX3I2kVdrj8uCsEQWcy+tWCxP6zTcCfMBaNYj6Tp/RxM6TvAuaPKqDhk5FgsbBtqe4c38qkVX2BmCCNuxjd5FSuLRUgbTRFaq7o8MTB7oO/PxWN+lCXmwjrcfFvyW6Y2gA2Lzr6U5fSRDYwnxPyRGPidSzk7W/jP6rcXNFydhhGglmLvkJdxWFlbWBjRpeWgfd+ZC9FtrcDWsGhoAHY1oCEaK4I6QN94k+NPIKxXTY4sMbG7Ggd9F3ICIiAiIgIiICIiAoF8+zHxDip6r76PMHxjyKCnmOjtKsMn/APyfZ/Mq2f8AqVlk9of2jy/VFccpZaRnqY7xFAqktwgN6LWjcFOymdXm7TG3e8V8FAldVx7UGnuxlImdld+fipS4RMo0DYANwXNEF5z9IMnKWuGMaqbyD/WF6MvNLydy18AaQx34T/aQX9tNDTUM24LjdrMUzB71d2fguFsfnUvJ5lZq9FpO+g4lFaZeWfSlN/mKdGLgfmvU15Zl7YXz2uTCBQNaMTjhaOa2uffoRFPdUHKWmysOpwcexpxeUa3L2452N2uHi75KiyfsTBasYfjcyJ2YUAZoaOupxO3LR3KzFageiCdwpxRWsRERBERAREQEREBERAVdfZ5jfi4FWKrL79VnxcEFPOdHf5q0yd9R/wAX5Qqm0HyPmrfJz2bvjP4QoqtvySs7Btk/BG4qLZxikaNrh4lc7e/FaK9FsjuzEQ0eFVyuZlZ2dVTuBVGtRERHxxoOxeY3AeUt8r+i0nvNP6yvQr3tQZC/OA4scGioBLiKBYbJqxGN1oLi0uJaObnADqkCu2mFFWE5zqRYL4ZZsRcC5zgKNGwVqo2kq0s1lY2Ay4RylSA/6zQDoB1aDvQdPLWu1+q3kIz9Z1W1HUPWPgFir6szxaXR8oSGvArShdQ582rQV63E2jQNgHkvKL0nraZ39EvO6tPNEduQ8NBapNTpA0HaG1cfxBbLJSOrpHdg3kk+QWYyZh5OwMrpkc9573YR4ALZ5MRUgr0nE9wzcCirdEREEREBERAREQEREBVl+aGfFwVmqq/D7PtPkEFNaD5fmVvcDqQOOxzvABU1pPkPNWV0HDZpDtc7v5rQoqlfLWWX3GRtr1uLnU3Eb1ZZNsrKTsafEhVTRnmd0pQO6ONrfMHepNiuyWaoY8MbocTXPsAaNPeqNFbL8ii0uxHY3P46FV/4taLRmgYWt6ehv3zp7lOsWTUUedwMrtsmcDsboCtQERjb/ukwWZ8skhdJmoG5mg11k53Zq7FVZINIseJxJdI9xLjnJwgNr/Krn6TLThsmHpHhT86r7sjwWOFv8MHvfzuKKnXfQvqQDQaDor+6K3kziGIUNX1dTRhacR+Xess57ieTbT0hDTtoSBm2Z1vYrGxhq1oBpSuun7AQdpK8ct7qiY9N4bvNSvXrW6kbzsa47mleTQxY5I29OVx7gcPFQaR0XJwRM6LGDvDc/itjdcWCGMe6N5znzWVtbccrW7XAbzRbMBVH1ERAREQEREBERAREQFU34c8f2uCtlUX560f2vyoKW0cArSzGljHW4/i/RVVp4DyVjipZY+suO4n5qKp5G0aOtz3b3FaPJplISdrj4ABZyf6o90eOdau5Y6QM6xXeSeKonIiIjzz6VZq8lGNLqZutxNPwhTrY3C0NH1QB3AKqywdyt6QR6mvbubR39Ssrc7PvRX25oMU8fxV3Z+C26y2TMVZiei07yQPmtSiId8Pw2eU+47yXnVxw1tLf4cde81P9K32UjqWWTrAG9wHFY3JyPnTv68PcKN/IUVb3ZHjtTfdNfuj50WuWbyZjrK92wU+8f0WkRBERAREQEREBERAREQFTX4eez4XcFcqkvw+kb8LkFPafl5KXO/0MY2Rk/ecRwUO1aT3eSkSGoYNjIhv5x81FQbUecerNuC2tmjwsaNjQNwWMjbjlA6TwN7luFUERdc8mFrndEE7hVB5vEeWvaR+qMOO+oHg4KxtJz7lXZLMxSWiQ63YR3Gn5VYSGp3/vxRV9ktFme7rA3CvEK+VZk9FSAe8SfGnBWRNERT5WSUsx63N8DXgsxcDMNlxa3knw+ZKsMsb3ZNHyEJMkhP1BUCoIznvXWLOYoI2OGF2EVGwk1oirvJiKkbj0neAH6lXKpMkoqQvd/qSvPcykY/4696u0QREQEREBERAREQEREBUV++0HwHzKvVRX2fSj/b4lBT2vSe3gvlknxCo0B7h/62Bnm1fbVpPafIKNdeaDukPe+UqKm3LHinZ1Gu4ErYrL5NR1mJ6LT4kBahVBV9/zYLNKfdI35uKsFnMvrRgsT9rs3geNEGdyWjw2XFre4u35+Kk0zrtsMOCzRt93zK4sZU9/6Iq4tGUkNkiY0nHJhHMZnOIivmVWPbabZnlcbPCdDG+0cFzu+6obLzvXlOmR/OcT1DUuVotpdroP3rQdsPJWduGJoHXpcTtJUO02ouzuPYEs0D5jSJtdrzmYFoLuyeZHzn+kftPqjsCCRcdlMVmiYaVDBWlaF5FXHP1kqciIgiIgIiICIiAiIgIiICob6PpfsDzKvlQXwfTH4W+aCotRzntKjWA+gHWAPEniu+2HT2nzUa7j/lo+sV3AKK0WS8ftD8I8z8lfqjuW0MhgL3uDQXHOc2gAKsteWL53GOxRl51yH1W9exVGmt15RwNxSPa0dZzrG35aJLyDWQxlsTXAmR+aoBBrQ6s3jrUiz5OivKWuQzSacNfRtP7/AGVNmvCgwsAAGigo0dyK6LTFga1uwAVGg0CjR5qHXxSebaak6BpKnWK4ZJaF9Y2dH65HBBADi52FoL3HUM+8q4sOTVedOa/w2+qO061cWSwsibRjQB4ntK70RxjjDRRoAA1DMFyREBERAREQEREBERAREQEREBZ+9vbHsb5rQLPXp7d32fIIKS8pKMcfiXVd3/bwf7TT3kVVPl7fJstmxNbjc94jArShfizjac2hS8krPgscQz6DpzmlaDyUVZR5Ncs/HaJHGIepC00GGmlx7alWwtLIm4Imta0am5h3nWVDdMSKVoBq0BcYGOlOGJpcduho71RymnJzuPy3LnZLBJP6gws6buA1q3sGTrW86Q8o7YfUHdrVuAiIN33LHDnAxP1vdnPdsU9EQEREBERAREQEREBERAREQEREBERAWdvI+nf2t8gtEq+13QHkuBo4uBJPOFANAGaiDy76QmEss3rUbaGvOEYjRjXnRrz0WguxpbFHGAXPDGgtbn51M431V4zJxzzR9GtGvTU9SvLFdzIRRjQNp0uPaUVTWHJwu50xoP8ATbxKv4YWsFGgNA1DMuaIgiIgIiICIiAiIgIiICIiAiIgIiICIiAiIgIiICIiAiIgIiICIiAiIgIiICIiAiIgIiICIiD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1684338"/>
            <a:ext cx="2857500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827584" y="3573016"/>
            <a:ext cx="2232248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PRAVÍTKO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827584" y="4437112"/>
            <a:ext cx="2232248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TALÍŘ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827584" y="5373216"/>
            <a:ext cx="2232248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ŽIDLE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3203848" y="3573016"/>
            <a:ext cx="5112568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3203848" y="4437112"/>
            <a:ext cx="5112568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3203848" y="5373216"/>
            <a:ext cx="5112568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203848" y="3573016"/>
            <a:ext cx="5112568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papír, plast, dřevo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3203848" y="4437112"/>
            <a:ext cx="5112568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porcelán, sklo, keramika, plast, cín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3203848" y="5373216"/>
            <a:ext cx="5112568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dřevo, plast, kov, koženka, textilie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331</Words>
  <Application>Microsoft Office PowerPoint</Application>
  <PresentationFormat>Předvádění na obrazovce (4:3)</PresentationFormat>
  <Paragraphs>102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Snímek 1</vt:lpstr>
      <vt:lpstr>Snímek 2</vt:lpstr>
      <vt:lpstr>Tělesa a látky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učiva chemie</dc:title>
  <dc:creator>PC2</dc:creator>
  <cp:lastModifiedBy>PC2</cp:lastModifiedBy>
  <cp:revision>63</cp:revision>
  <dcterms:created xsi:type="dcterms:W3CDTF">2013-09-14T18:59:51Z</dcterms:created>
  <dcterms:modified xsi:type="dcterms:W3CDTF">2014-01-07T10:19:23Z</dcterms:modified>
</cp:coreProperties>
</file>