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5" r:id="rId2"/>
    <p:sldId id="296" r:id="rId3"/>
    <p:sldId id="256" r:id="rId4"/>
    <p:sldId id="280" r:id="rId5"/>
    <p:sldId id="282" r:id="rId6"/>
    <p:sldId id="284" r:id="rId7"/>
    <p:sldId id="283" r:id="rId8"/>
    <p:sldId id="291" r:id="rId9"/>
    <p:sldId id="285" r:id="rId10"/>
    <p:sldId id="287" r:id="rId11"/>
    <p:sldId id="289" r:id="rId12"/>
    <p:sldId id="292" r:id="rId13"/>
    <p:sldId id="293" r:id="rId14"/>
    <p:sldId id="294" r:id="rId15"/>
    <p:sldId id="288" r:id="rId1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44F913"/>
    <a:srgbClr val="003300"/>
    <a:srgbClr val="16F6D1"/>
    <a:srgbClr val="E412FA"/>
    <a:srgbClr val="E152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image" Target="../media/image122.wmf"/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12" Type="http://schemas.openxmlformats.org/officeDocument/2006/relationships/image" Target="../media/image121.wmf"/><Relationship Id="rId2" Type="http://schemas.openxmlformats.org/officeDocument/2006/relationships/image" Target="../media/image111.wmf"/><Relationship Id="rId16" Type="http://schemas.openxmlformats.org/officeDocument/2006/relationships/image" Target="../media/image125.wmf"/><Relationship Id="rId1" Type="http://schemas.openxmlformats.org/officeDocument/2006/relationships/image" Target="../media/image110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5" Type="http://schemas.openxmlformats.org/officeDocument/2006/relationships/image" Target="../media/image114.wmf"/><Relationship Id="rId15" Type="http://schemas.openxmlformats.org/officeDocument/2006/relationships/image" Target="../media/image124.wmf"/><Relationship Id="rId10" Type="http://schemas.openxmlformats.org/officeDocument/2006/relationships/image" Target="../media/image119.wmf"/><Relationship Id="rId4" Type="http://schemas.openxmlformats.org/officeDocument/2006/relationships/image" Target="../media/image113.wmf"/><Relationship Id="rId9" Type="http://schemas.openxmlformats.org/officeDocument/2006/relationships/image" Target="../media/image118.wmf"/><Relationship Id="rId14" Type="http://schemas.openxmlformats.org/officeDocument/2006/relationships/image" Target="../media/image12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13" Type="http://schemas.openxmlformats.org/officeDocument/2006/relationships/image" Target="../media/image138.wmf"/><Relationship Id="rId3" Type="http://schemas.openxmlformats.org/officeDocument/2006/relationships/image" Target="../media/image128.wmf"/><Relationship Id="rId7" Type="http://schemas.openxmlformats.org/officeDocument/2006/relationships/image" Target="../media/image132.wmf"/><Relationship Id="rId12" Type="http://schemas.openxmlformats.org/officeDocument/2006/relationships/image" Target="../media/image137.wmf"/><Relationship Id="rId17" Type="http://schemas.openxmlformats.org/officeDocument/2006/relationships/image" Target="../media/image142.wmf"/><Relationship Id="rId2" Type="http://schemas.openxmlformats.org/officeDocument/2006/relationships/image" Target="../media/image127.wmf"/><Relationship Id="rId16" Type="http://schemas.openxmlformats.org/officeDocument/2006/relationships/image" Target="../media/image141.wmf"/><Relationship Id="rId1" Type="http://schemas.openxmlformats.org/officeDocument/2006/relationships/image" Target="../media/image126.wmf"/><Relationship Id="rId6" Type="http://schemas.openxmlformats.org/officeDocument/2006/relationships/image" Target="../media/image131.wmf"/><Relationship Id="rId11" Type="http://schemas.openxmlformats.org/officeDocument/2006/relationships/image" Target="../media/image136.wmf"/><Relationship Id="rId5" Type="http://schemas.openxmlformats.org/officeDocument/2006/relationships/image" Target="../media/image130.wmf"/><Relationship Id="rId15" Type="http://schemas.openxmlformats.org/officeDocument/2006/relationships/image" Target="../media/image140.wmf"/><Relationship Id="rId10" Type="http://schemas.openxmlformats.org/officeDocument/2006/relationships/image" Target="../media/image135.wmf"/><Relationship Id="rId4" Type="http://schemas.openxmlformats.org/officeDocument/2006/relationships/image" Target="../media/image129.wmf"/><Relationship Id="rId9" Type="http://schemas.openxmlformats.org/officeDocument/2006/relationships/image" Target="../media/image134.wmf"/><Relationship Id="rId14" Type="http://schemas.openxmlformats.org/officeDocument/2006/relationships/image" Target="../media/image13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13" Type="http://schemas.openxmlformats.org/officeDocument/2006/relationships/image" Target="../media/image155.wmf"/><Relationship Id="rId18" Type="http://schemas.openxmlformats.org/officeDocument/2006/relationships/image" Target="../media/image160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12" Type="http://schemas.openxmlformats.org/officeDocument/2006/relationships/image" Target="../media/image154.wmf"/><Relationship Id="rId17" Type="http://schemas.openxmlformats.org/officeDocument/2006/relationships/image" Target="../media/image159.wmf"/><Relationship Id="rId2" Type="http://schemas.openxmlformats.org/officeDocument/2006/relationships/image" Target="../media/image144.wmf"/><Relationship Id="rId16" Type="http://schemas.openxmlformats.org/officeDocument/2006/relationships/image" Target="../media/image158.wmf"/><Relationship Id="rId20" Type="http://schemas.openxmlformats.org/officeDocument/2006/relationships/image" Target="../media/image162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11" Type="http://schemas.openxmlformats.org/officeDocument/2006/relationships/image" Target="../media/image153.wmf"/><Relationship Id="rId5" Type="http://schemas.openxmlformats.org/officeDocument/2006/relationships/image" Target="../media/image147.wmf"/><Relationship Id="rId15" Type="http://schemas.openxmlformats.org/officeDocument/2006/relationships/image" Target="../media/image157.wmf"/><Relationship Id="rId10" Type="http://schemas.openxmlformats.org/officeDocument/2006/relationships/image" Target="../media/image152.wmf"/><Relationship Id="rId19" Type="http://schemas.openxmlformats.org/officeDocument/2006/relationships/image" Target="../media/image161.wmf"/><Relationship Id="rId4" Type="http://schemas.openxmlformats.org/officeDocument/2006/relationships/image" Target="../media/image146.wmf"/><Relationship Id="rId9" Type="http://schemas.openxmlformats.org/officeDocument/2006/relationships/image" Target="../media/image151.wmf"/><Relationship Id="rId14" Type="http://schemas.openxmlformats.org/officeDocument/2006/relationships/image" Target="../media/image15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18" Type="http://schemas.openxmlformats.org/officeDocument/2006/relationships/image" Target="../media/image36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17" Type="http://schemas.openxmlformats.org/officeDocument/2006/relationships/image" Target="../media/image14.wmf"/><Relationship Id="rId2" Type="http://schemas.openxmlformats.org/officeDocument/2006/relationships/image" Target="../media/image21.wmf"/><Relationship Id="rId16" Type="http://schemas.openxmlformats.org/officeDocument/2006/relationships/image" Target="../media/image35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39.wmf"/><Relationship Id="rId3" Type="http://schemas.openxmlformats.org/officeDocument/2006/relationships/image" Target="../media/image10.wmf"/><Relationship Id="rId7" Type="http://schemas.openxmlformats.org/officeDocument/2006/relationships/image" Target="../media/image11.wmf"/><Relationship Id="rId12" Type="http://schemas.openxmlformats.org/officeDocument/2006/relationships/image" Target="../media/image38.wmf"/><Relationship Id="rId2" Type="http://schemas.openxmlformats.org/officeDocument/2006/relationships/image" Target="../media/image9.wmf"/><Relationship Id="rId16" Type="http://schemas.openxmlformats.org/officeDocument/2006/relationships/image" Target="../media/image42.wmf"/><Relationship Id="rId1" Type="http://schemas.openxmlformats.org/officeDocument/2006/relationships/image" Target="../media/image37.wmf"/><Relationship Id="rId6" Type="http://schemas.openxmlformats.org/officeDocument/2006/relationships/image" Target="../media/image18.wmf"/><Relationship Id="rId11" Type="http://schemas.openxmlformats.org/officeDocument/2006/relationships/image" Target="../media/image15.wmf"/><Relationship Id="rId5" Type="http://schemas.openxmlformats.org/officeDocument/2006/relationships/image" Target="../media/image16.wmf"/><Relationship Id="rId15" Type="http://schemas.openxmlformats.org/officeDocument/2006/relationships/image" Target="../media/image41.wmf"/><Relationship Id="rId10" Type="http://schemas.openxmlformats.org/officeDocument/2006/relationships/image" Target="../media/image14.wmf"/><Relationship Id="rId4" Type="http://schemas.openxmlformats.org/officeDocument/2006/relationships/image" Target="../media/image17.wmf"/><Relationship Id="rId9" Type="http://schemas.openxmlformats.org/officeDocument/2006/relationships/image" Target="../media/image13.wmf"/><Relationship Id="rId14" Type="http://schemas.openxmlformats.org/officeDocument/2006/relationships/image" Target="../media/image4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18" Type="http://schemas.openxmlformats.org/officeDocument/2006/relationships/image" Target="../media/image7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17" Type="http://schemas.openxmlformats.org/officeDocument/2006/relationships/image" Target="../media/image73.wmf"/><Relationship Id="rId2" Type="http://schemas.openxmlformats.org/officeDocument/2006/relationships/image" Target="../media/image58.wmf"/><Relationship Id="rId16" Type="http://schemas.openxmlformats.org/officeDocument/2006/relationships/image" Target="../media/image72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5" Type="http://schemas.openxmlformats.org/officeDocument/2006/relationships/image" Target="../media/image71.wmf"/><Relationship Id="rId10" Type="http://schemas.openxmlformats.org/officeDocument/2006/relationships/image" Target="../media/image66.wmf"/><Relationship Id="rId19" Type="http://schemas.openxmlformats.org/officeDocument/2006/relationships/image" Target="../media/image75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18" Type="http://schemas.openxmlformats.org/officeDocument/2006/relationships/image" Target="../media/image93.wmf"/><Relationship Id="rId3" Type="http://schemas.openxmlformats.org/officeDocument/2006/relationships/image" Target="../media/image78.wmf"/><Relationship Id="rId21" Type="http://schemas.openxmlformats.org/officeDocument/2006/relationships/image" Target="../media/image96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17" Type="http://schemas.openxmlformats.org/officeDocument/2006/relationships/image" Target="../media/image92.wmf"/><Relationship Id="rId2" Type="http://schemas.openxmlformats.org/officeDocument/2006/relationships/image" Target="../media/image77.wmf"/><Relationship Id="rId16" Type="http://schemas.openxmlformats.org/officeDocument/2006/relationships/image" Target="../media/image91.wmf"/><Relationship Id="rId20" Type="http://schemas.openxmlformats.org/officeDocument/2006/relationships/image" Target="../media/image95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24" Type="http://schemas.openxmlformats.org/officeDocument/2006/relationships/image" Target="../media/image99.wmf"/><Relationship Id="rId5" Type="http://schemas.openxmlformats.org/officeDocument/2006/relationships/image" Target="../media/image80.wmf"/><Relationship Id="rId15" Type="http://schemas.openxmlformats.org/officeDocument/2006/relationships/image" Target="../media/image90.wmf"/><Relationship Id="rId23" Type="http://schemas.openxmlformats.org/officeDocument/2006/relationships/image" Target="../media/image98.wmf"/><Relationship Id="rId10" Type="http://schemas.openxmlformats.org/officeDocument/2006/relationships/image" Target="../media/image85.wmf"/><Relationship Id="rId19" Type="http://schemas.openxmlformats.org/officeDocument/2006/relationships/image" Target="../media/image94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Relationship Id="rId14" Type="http://schemas.openxmlformats.org/officeDocument/2006/relationships/image" Target="../media/image89.wmf"/><Relationship Id="rId22" Type="http://schemas.openxmlformats.org/officeDocument/2006/relationships/image" Target="../media/image9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2.wmf"/><Relationship Id="rId7" Type="http://schemas.openxmlformats.org/officeDocument/2006/relationships/image" Target="../media/image104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109.wmf"/><Relationship Id="rId3" Type="http://schemas.openxmlformats.org/officeDocument/2006/relationships/image" Target="../media/image106.wmf"/><Relationship Id="rId7" Type="http://schemas.openxmlformats.org/officeDocument/2006/relationships/image" Target="../media/image12.wmf"/><Relationship Id="rId12" Type="http://schemas.openxmlformats.org/officeDocument/2006/relationships/image" Target="../media/image39.wmf"/><Relationship Id="rId2" Type="http://schemas.openxmlformats.org/officeDocument/2006/relationships/image" Target="../media/image105.wmf"/><Relationship Id="rId1" Type="http://schemas.openxmlformats.org/officeDocument/2006/relationships/image" Target="../media/image37.wmf"/><Relationship Id="rId6" Type="http://schemas.openxmlformats.org/officeDocument/2006/relationships/image" Target="../media/image11.wmf"/><Relationship Id="rId11" Type="http://schemas.openxmlformats.org/officeDocument/2006/relationships/image" Target="../media/image38.wmf"/><Relationship Id="rId5" Type="http://schemas.openxmlformats.org/officeDocument/2006/relationships/image" Target="../media/image16.wmf"/><Relationship Id="rId15" Type="http://schemas.openxmlformats.org/officeDocument/2006/relationships/image" Target="../media/image42.wmf"/><Relationship Id="rId10" Type="http://schemas.openxmlformats.org/officeDocument/2006/relationships/image" Target="../media/image15.wmf"/><Relationship Id="rId4" Type="http://schemas.openxmlformats.org/officeDocument/2006/relationships/image" Target="../media/image17.wmf"/><Relationship Id="rId9" Type="http://schemas.openxmlformats.org/officeDocument/2006/relationships/image" Target="../media/image108.wmf"/><Relationship Id="rId1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7ED5455-5648-4F0D-8A9C-9D6C3956B1F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124ADD-6BF0-47DE-B3B6-810A16E116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slide" Target="slide3.xml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13" Type="http://schemas.openxmlformats.org/officeDocument/2006/relationships/oleObject" Target="../embeddings/oleObject134.bin"/><Relationship Id="rId18" Type="http://schemas.openxmlformats.org/officeDocument/2006/relationships/oleObject" Target="../embeddings/oleObject139.bin"/><Relationship Id="rId3" Type="http://schemas.openxmlformats.org/officeDocument/2006/relationships/image" Target="../media/image19.png"/><Relationship Id="rId21" Type="http://schemas.openxmlformats.org/officeDocument/2006/relationships/slide" Target="slide3.xml"/><Relationship Id="rId7" Type="http://schemas.openxmlformats.org/officeDocument/2006/relationships/oleObject" Target="../embeddings/oleObject129.bin"/><Relationship Id="rId12" Type="http://schemas.openxmlformats.org/officeDocument/2006/relationships/oleObject" Target="../embeddings/oleObject133.bin"/><Relationship Id="rId17" Type="http://schemas.openxmlformats.org/officeDocument/2006/relationships/oleObject" Target="../embeddings/oleObject13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4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8.bin"/><Relationship Id="rId11" Type="http://schemas.openxmlformats.org/officeDocument/2006/relationships/oleObject" Target="../embeddings/oleObject132.bin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6.bin"/><Relationship Id="rId10" Type="http://schemas.openxmlformats.org/officeDocument/2006/relationships/image" Target="../media/image43.png"/><Relationship Id="rId19" Type="http://schemas.openxmlformats.org/officeDocument/2006/relationships/oleObject" Target="../embeddings/oleObject140.bin"/><Relationship Id="rId4" Type="http://schemas.openxmlformats.org/officeDocument/2006/relationships/oleObject" Target="../embeddings/oleObject126.bin"/><Relationship Id="rId9" Type="http://schemas.openxmlformats.org/officeDocument/2006/relationships/oleObject" Target="../embeddings/oleObject131.bin"/><Relationship Id="rId14" Type="http://schemas.openxmlformats.org/officeDocument/2006/relationships/oleObject" Target="../embeddings/oleObject1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13" Type="http://schemas.openxmlformats.org/officeDocument/2006/relationships/oleObject" Target="../embeddings/oleObject152.bin"/><Relationship Id="rId18" Type="http://schemas.openxmlformats.org/officeDocument/2006/relationships/oleObject" Target="../embeddings/oleObject157.bin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12" Type="http://schemas.openxmlformats.org/officeDocument/2006/relationships/oleObject" Target="../embeddings/oleObject151.bin"/><Relationship Id="rId17" Type="http://schemas.openxmlformats.org/officeDocument/2006/relationships/oleObject" Target="../embeddings/oleObject15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5.bin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4.bin"/><Relationship Id="rId15" Type="http://schemas.openxmlformats.org/officeDocument/2006/relationships/oleObject" Target="../embeddings/oleObject154.bin"/><Relationship Id="rId10" Type="http://schemas.openxmlformats.org/officeDocument/2006/relationships/oleObject" Target="../embeddings/oleObject149.bin"/><Relationship Id="rId19" Type="http://schemas.openxmlformats.org/officeDocument/2006/relationships/slide" Target="slide3.xml"/><Relationship Id="rId4" Type="http://schemas.openxmlformats.org/officeDocument/2006/relationships/oleObject" Target="../embeddings/oleObject143.bin"/><Relationship Id="rId9" Type="http://schemas.openxmlformats.org/officeDocument/2006/relationships/oleObject" Target="../embeddings/oleObject148.bin"/><Relationship Id="rId14" Type="http://schemas.openxmlformats.org/officeDocument/2006/relationships/oleObject" Target="../embeddings/oleObject15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3.bin"/><Relationship Id="rId13" Type="http://schemas.openxmlformats.org/officeDocument/2006/relationships/oleObject" Target="../embeddings/oleObject168.bin"/><Relationship Id="rId18" Type="http://schemas.openxmlformats.org/officeDocument/2006/relationships/oleObject" Target="../embeddings/oleObject173.bin"/><Relationship Id="rId3" Type="http://schemas.openxmlformats.org/officeDocument/2006/relationships/oleObject" Target="../embeddings/oleObject158.bin"/><Relationship Id="rId7" Type="http://schemas.openxmlformats.org/officeDocument/2006/relationships/oleObject" Target="../embeddings/oleObject162.bin"/><Relationship Id="rId12" Type="http://schemas.openxmlformats.org/officeDocument/2006/relationships/oleObject" Target="../embeddings/oleObject167.bin"/><Relationship Id="rId17" Type="http://schemas.openxmlformats.org/officeDocument/2006/relationships/oleObject" Target="../embeddings/oleObject17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1.bin"/><Relationship Id="rId11" Type="http://schemas.openxmlformats.org/officeDocument/2006/relationships/oleObject" Target="../embeddings/oleObject166.bin"/><Relationship Id="rId5" Type="http://schemas.openxmlformats.org/officeDocument/2006/relationships/oleObject" Target="../embeddings/oleObject160.bin"/><Relationship Id="rId15" Type="http://schemas.openxmlformats.org/officeDocument/2006/relationships/oleObject" Target="../embeddings/oleObject170.bin"/><Relationship Id="rId10" Type="http://schemas.openxmlformats.org/officeDocument/2006/relationships/oleObject" Target="../embeddings/oleObject165.bin"/><Relationship Id="rId19" Type="http://schemas.openxmlformats.org/officeDocument/2006/relationships/oleObject" Target="../embeddings/oleObject174.bin"/><Relationship Id="rId4" Type="http://schemas.openxmlformats.org/officeDocument/2006/relationships/oleObject" Target="../embeddings/oleObject159.bin"/><Relationship Id="rId9" Type="http://schemas.openxmlformats.org/officeDocument/2006/relationships/oleObject" Target="../embeddings/oleObject164.bin"/><Relationship Id="rId14" Type="http://schemas.openxmlformats.org/officeDocument/2006/relationships/oleObject" Target="../embeddings/oleObject16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0.bin"/><Relationship Id="rId13" Type="http://schemas.openxmlformats.org/officeDocument/2006/relationships/oleObject" Target="../embeddings/oleObject185.bin"/><Relationship Id="rId18" Type="http://schemas.openxmlformats.org/officeDocument/2006/relationships/oleObject" Target="../embeddings/oleObject190.bin"/><Relationship Id="rId3" Type="http://schemas.openxmlformats.org/officeDocument/2006/relationships/oleObject" Target="../embeddings/oleObject175.bin"/><Relationship Id="rId21" Type="http://schemas.openxmlformats.org/officeDocument/2006/relationships/oleObject" Target="../embeddings/oleObject193.bin"/><Relationship Id="rId7" Type="http://schemas.openxmlformats.org/officeDocument/2006/relationships/oleObject" Target="../embeddings/oleObject179.bin"/><Relationship Id="rId12" Type="http://schemas.openxmlformats.org/officeDocument/2006/relationships/oleObject" Target="../embeddings/oleObject184.bin"/><Relationship Id="rId17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8.bin"/><Relationship Id="rId20" Type="http://schemas.openxmlformats.org/officeDocument/2006/relationships/oleObject" Target="../embeddings/oleObject192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8.bin"/><Relationship Id="rId11" Type="http://schemas.openxmlformats.org/officeDocument/2006/relationships/oleObject" Target="../embeddings/oleObject183.bin"/><Relationship Id="rId5" Type="http://schemas.openxmlformats.org/officeDocument/2006/relationships/oleObject" Target="../embeddings/oleObject177.bin"/><Relationship Id="rId15" Type="http://schemas.openxmlformats.org/officeDocument/2006/relationships/oleObject" Target="../embeddings/oleObject187.bin"/><Relationship Id="rId23" Type="http://schemas.openxmlformats.org/officeDocument/2006/relationships/slide" Target="slide3.xml"/><Relationship Id="rId10" Type="http://schemas.openxmlformats.org/officeDocument/2006/relationships/oleObject" Target="../embeddings/oleObject182.bin"/><Relationship Id="rId19" Type="http://schemas.openxmlformats.org/officeDocument/2006/relationships/oleObject" Target="../embeddings/oleObject191.bin"/><Relationship Id="rId4" Type="http://schemas.openxmlformats.org/officeDocument/2006/relationships/oleObject" Target="../embeddings/oleObject176.bin"/><Relationship Id="rId9" Type="http://schemas.openxmlformats.org/officeDocument/2006/relationships/oleObject" Target="../embeddings/oleObject181.bin"/><Relationship Id="rId14" Type="http://schemas.openxmlformats.org/officeDocument/2006/relationships/oleObject" Target="../embeddings/oleObject186.bin"/><Relationship Id="rId22" Type="http://schemas.openxmlformats.org/officeDocument/2006/relationships/oleObject" Target="../embeddings/oleObject19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oleObject" Target="../embeddings/oleObject4.bin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oleObject" Target="../embeddings/oleObject2.bin"/><Relationship Id="rId5" Type="http://schemas.openxmlformats.org/officeDocument/2006/relationships/slide" Target="slide11.xml"/><Relationship Id="rId10" Type="http://schemas.openxmlformats.org/officeDocument/2006/relationships/oleObject" Target="../embeddings/oleObject1.bin"/><Relationship Id="rId4" Type="http://schemas.openxmlformats.org/officeDocument/2006/relationships/slide" Target="slide6.xml"/><Relationship Id="rId9" Type="http://schemas.openxmlformats.org/officeDocument/2006/relationships/slide" Target="slide14.xml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30.bin"/><Relationship Id="rId18" Type="http://schemas.openxmlformats.org/officeDocument/2006/relationships/oleObject" Target="../embeddings/oleObject35.bin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32.bin"/><Relationship Id="rId23" Type="http://schemas.openxmlformats.org/officeDocument/2006/relationships/slide" Target="slide3.xml"/><Relationship Id="rId10" Type="http://schemas.openxmlformats.org/officeDocument/2006/relationships/oleObject" Target="../embeddings/oleObject27.bin"/><Relationship Id="rId19" Type="http://schemas.openxmlformats.org/officeDocument/2006/relationships/oleObject" Target="../embeddings/oleObject36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3.png"/><Relationship Id="rId18" Type="http://schemas.openxmlformats.org/officeDocument/2006/relationships/oleObject" Target="../embeddings/oleObject53.bin"/><Relationship Id="rId3" Type="http://schemas.openxmlformats.org/officeDocument/2006/relationships/image" Target="../media/image19.png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24" Type="http://schemas.openxmlformats.org/officeDocument/2006/relationships/slide" Target="slide3.xml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8.bin"/><Relationship Id="rId10" Type="http://schemas.openxmlformats.org/officeDocument/2006/relationships/oleObject" Target="../embeddings/oleObject46.bin"/><Relationship Id="rId19" Type="http://schemas.openxmlformats.org/officeDocument/2006/relationships/oleObject" Target="../embeddings/oleObject54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12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2.bin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71.bin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Relationship Id="rId14" Type="http://schemas.openxmlformats.org/officeDocument/2006/relationships/oleObject" Target="../embeddings/oleObject7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82.bin"/><Relationship Id="rId18" Type="http://schemas.openxmlformats.org/officeDocument/2006/relationships/oleObject" Target="../embeddings/oleObject87.bin"/><Relationship Id="rId3" Type="http://schemas.openxmlformats.org/officeDocument/2006/relationships/oleObject" Target="../embeddings/oleObject72.bin"/><Relationship Id="rId21" Type="http://schemas.openxmlformats.org/officeDocument/2006/relationships/oleObject" Target="../embeddings/oleObject90.bin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17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84.bin"/><Relationship Id="rId10" Type="http://schemas.openxmlformats.org/officeDocument/2006/relationships/oleObject" Target="../embeddings/oleObject79.bin"/><Relationship Id="rId19" Type="http://schemas.openxmlformats.org/officeDocument/2006/relationships/oleObject" Target="../embeddings/oleObject88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oleObject" Target="../embeddings/oleObject101.bin"/><Relationship Id="rId18" Type="http://schemas.openxmlformats.org/officeDocument/2006/relationships/oleObject" Target="../embeddings/oleObject106.bin"/><Relationship Id="rId26" Type="http://schemas.openxmlformats.org/officeDocument/2006/relationships/oleObject" Target="../embeddings/oleObject114.bin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9.bin"/><Relationship Id="rId7" Type="http://schemas.openxmlformats.org/officeDocument/2006/relationships/oleObject" Target="../embeddings/oleObject95.bin"/><Relationship Id="rId12" Type="http://schemas.openxmlformats.org/officeDocument/2006/relationships/oleObject" Target="../embeddings/oleObject100.bin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4.bin"/><Relationship Id="rId20" Type="http://schemas.openxmlformats.org/officeDocument/2006/relationships/oleObject" Target="../embeddings/oleObject10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9.bin"/><Relationship Id="rId24" Type="http://schemas.openxmlformats.org/officeDocument/2006/relationships/oleObject" Target="../embeddings/oleObject112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103.bin"/><Relationship Id="rId23" Type="http://schemas.openxmlformats.org/officeDocument/2006/relationships/oleObject" Target="../embeddings/oleObject111.bin"/><Relationship Id="rId10" Type="http://schemas.openxmlformats.org/officeDocument/2006/relationships/oleObject" Target="../embeddings/oleObject98.bin"/><Relationship Id="rId19" Type="http://schemas.openxmlformats.org/officeDocument/2006/relationships/oleObject" Target="../embeddings/oleObject107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Relationship Id="rId14" Type="http://schemas.openxmlformats.org/officeDocument/2006/relationships/oleObject" Target="../embeddings/oleObject102.bin"/><Relationship Id="rId22" Type="http://schemas.openxmlformats.org/officeDocument/2006/relationships/oleObject" Target="../embeddings/oleObject110.bin"/><Relationship Id="rId27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515900" y="4331828"/>
            <a:ext cx="6800516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1536563" y="4329199"/>
            <a:ext cx="82474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2378709" y="4332053"/>
            <a:ext cx="75978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3158353" y="4332053"/>
            <a:ext cx="77223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500820" y="5585492"/>
            <a:ext cx="6743588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83568" y="33265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Odčítání zlomků se </a:t>
            </a:r>
            <a:r>
              <a:rPr lang="cs-CZ" sz="3200" b="1" u="sng" dirty="0" smtClean="0">
                <a:solidFill>
                  <a:srgbClr val="002060"/>
                </a:solidFill>
              </a:rPr>
              <a:t>stejným jmenovatelem</a:t>
            </a:r>
            <a:endParaRPr lang="cs-CZ" sz="3200" b="1" u="sng" dirty="0">
              <a:solidFill>
                <a:srgbClr val="00206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547664" y="3021406"/>
            <a:ext cx="6768752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1132" y="5563720"/>
            <a:ext cx="868620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680" y="5563720"/>
            <a:ext cx="81716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7316" y="5563720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66884"/>
            <a:ext cx="72008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684213" y="2924175"/>
          <a:ext cx="288925" cy="815975"/>
        </p:xfrm>
        <a:graphic>
          <a:graphicData uri="http://schemas.openxmlformats.org/presentationml/2006/ole">
            <p:oleObj spid="_x0000_s64514" name="Rovnice" r:id="rId4" imgW="152280" imgH="393480" progId="Equation.3">
              <p:embed/>
            </p:oleObj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611188" y="4221163"/>
          <a:ext cx="330200" cy="815975"/>
        </p:xfrm>
        <a:graphic>
          <a:graphicData uri="http://schemas.openxmlformats.org/presentationml/2006/ole">
            <p:oleObj spid="_x0000_s64515" name="Rovnice" r:id="rId5" imgW="139680" imgH="393480" progId="Equation.3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622300" y="5445125"/>
          <a:ext cx="265113" cy="815975"/>
        </p:xfrm>
        <a:graphic>
          <a:graphicData uri="http://schemas.openxmlformats.org/presentationml/2006/ole">
            <p:oleObj spid="_x0000_s64516" name="Rovnice" r:id="rId6" imgW="139680" imgH="393480" progId="Equation.3">
              <p:embed/>
            </p:oleObj>
          </a:graphicData>
        </a:graphic>
      </p:graphicFrame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996952"/>
            <a:ext cx="864096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8166" y="2999634"/>
            <a:ext cx="85231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0620" y="2999634"/>
            <a:ext cx="86409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6822" y="2996952"/>
            <a:ext cx="793594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ovéPole 27"/>
          <p:cNvSpPr txBox="1"/>
          <p:nvPr/>
        </p:nvSpPr>
        <p:spPr>
          <a:xfrm>
            <a:off x="683568" y="119675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Zlomky se stejnými jmenovateli odčítáme tak, že </a:t>
            </a:r>
            <a:r>
              <a:rPr lang="cs-CZ" sz="2800" b="1" dirty="0" smtClean="0">
                <a:solidFill>
                  <a:srgbClr val="FF0000"/>
                </a:solidFill>
              </a:rPr>
              <a:t>odečteme jejich čitatele </a:t>
            </a:r>
            <a:r>
              <a:rPr lang="cs-CZ" sz="2800" b="1" dirty="0" smtClean="0">
                <a:solidFill>
                  <a:srgbClr val="002060"/>
                </a:solidFill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jmenovatele opíšeme</a:t>
            </a:r>
            <a:r>
              <a:rPr lang="cs-CZ" sz="2800" b="1" dirty="0" smtClean="0">
                <a:solidFill>
                  <a:srgbClr val="002060"/>
                </a:solidFill>
              </a:rPr>
              <a:t>.</a:t>
            </a:r>
            <a:endParaRPr lang="cs-CZ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2596112" y="2093506"/>
          <a:ext cx="360114" cy="815975"/>
        </p:xfrm>
        <a:graphic>
          <a:graphicData uri="http://schemas.openxmlformats.org/presentationml/2006/ole">
            <p:oleObj spid="_x0000_s64517" name="Rovnice" r:id="rId7" imgW="152280" imgH="393480" progId="Equation.3">
              <p:embed/>
            </p:oleObj>
          </a:graphicData>
        </a:graphic>
      </p:graphicFrame>
      <p:graphicFrame>
        <p:nvGraphicFramePr>
          <p:cNvPr id="32" name="Object 3"/>
          <p:cNvGraphicFramePr>
            <a:graphicFrameLocks noChangeAspect="1"/>
          </p:cNvGraphicFramePr>
          <p:nvPr/>
        </p:nvGraphicFramePr>
        <p:xfrm>
          <a:off x="3604224" y="2093506"/>
          <a:ext cx="330200" cy="815975"/>
        </p:xfrm>
        <a:graphic>
          <a:graphicData uri="http://schemas.openxmlformats.org/presentationml/2006/ole">
            <p:oleObj spid="_x0000_s64518" name="Rovnice" r:id="rId8" imgW="139680" imgH="393480" progId="Equation.3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4622800" y="2093913"/>
          <a:ext cx="265113" cy="815975"/>
        </p:xfrm>
        <a:graphic>
          <a:graphicData uri="http://schemas.openxmlformats.org/presentationml/2006/ole">
            <p:oleObj spid="_x0000_s64519" name="Rovnice" r:id="rId9" imgW="139680" imgH="393480" progId="Equation.3">
              <p:embed/>
            </p:oleObj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3111500" y="2422525"/>
          <a:ext cx="265113" cy="157163"/>
        </p:xfrm>
        <a:graphic>
          <a:graphicData uri="http://schemas.openxmlformats.org/presentationml/2006/ole">
            <p:oleObj spid="_x0000_s64520" name="Rovnice" r:id="rId10" imgW="139680" imgH="75960" progId="Equation.3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4180834" y="2420258"/>
          <a:ext cx="265112" cy="211138"/>
        </p:xfrm>
        <a:graphic>
          <a:graphicData uri="http://schemas.openxmlformats.org/presentationml/2006/ole">
            <p:oleObj spid="_x0000_s64521" name="Rovnice" r:id="rId11" imgW="139680" imgH="101520" progId="Equation.3">
              <p:embed/>
            </p:oleObj>
          </a:graphicData>
        </a:graphic>
      </p:graphicFrame>
      <p:sp>
        <p:nvSpPr>
          <p:cNvPr id="29" name="Obdélník 28"/>
          <p:cNvSpPr/>
          <p:nvPr/>
        </p:nvSpPr>
        <p:spPr>
          <a:xfrm>
            <a:off x="1536647" y="4326942"/>
            <a:ext cx="803105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2361037" y="4332053"/>
            <a:ext cx="75978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3140812" y="4332577"/>
            <a:ext cx="77223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2619890" y="4365104"/>
          <a:ext cx="287338" cy="600075"/>
        </p:xfrm>
        <a:graphic>
          <a:graphicData uri="http://schemas.openxmlformats.org/presentationml/2006/ole">
            <p:oleObj spid="_x0000_s64523" name="Rovnice" r:id="rId12" imgW="152280" imgH="393480" progId="Equation.3">
              <p:embed/>
            </p:oleObj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1835696" y="4373982"/>
          <a:ext cx="287338" cy="600075"/>
        </p:xfrm>
        <a:graphic>
          <a:graphicData uri="http://schemas.openxmlformats.org/presentationml/2006/ole">
            <p:oleObj spid="_x0000_s64524" name="Rovnice" r:id="rId13" imgW="152280" imgH="393480" progId="Equation.3">
              <p:embed/>
            </p:oleObj>
          </a:graphicData>
        </a:graphic>
      </p:graphicFrame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3419872" y="4365104"/>
          <a:ext cx="287338" cy="599356"/>
        </p:xfrm>
        <a:graphic>
          <a:graphicData uri="http://schemas.openxmlformats.org/presentationml/2006/ole">
            <p:oleObj spid="_x0000_s64522" name="Rovnice" r:id="rId14" imgW="152280" imgH="393480" progId="Equation.3">
              <p:embed/>
            </p:oleObj>
          </a:graphicData>
        </a:graphic>
      </p:graphicFrame>
      <p:sp>
        <p:nvSpPr>
          <p:cNvPr id="41" name="Obdélník 40"/>
          <p:cNvSpPr/>
          <p:nvPr/>
        </p:nvSpPr>
        <p:spPr>
          <a:xfrm>
            <a:off x="2339752" y="5580362"/>
            <a:ext cx="5951500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5" name="Skupina 44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46" name="Popisek se čtyřstrannou šipkou 45">
              <a:hlinkClick r:id="rId15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TextovéPole 46">
              <a:hlinkClick r:id="rId15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5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4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5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6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8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486 L 0.08177 0.18275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76729E-6 L 0.08229 0.1836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486 L 0.08663 0.18321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9" grpId="0" animBg="1"/>
      <p:bldP spid="39" grpId="1" animBg="1"/>
      <p:bldP spid="40" grpId="0" animBg="1"/>
      <p:bldP spid="40" grpId="1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547664" y="4725144"/>
            <a:ext cx="6768752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1547664" y="4729422"/>
            <a:ext cx="86409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2389726" y="4735328"/>
            <a:ext cx="748692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3159781" y="4729422"/>
            <a:ext cx="764148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33265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Odčítání zlomků s </a:t>
            </a:r>
            <a:r>
              <a:rPr lang="cs-CZ" sz="3200" b="1" u="sng" dirty="0" smtClean="0">
                <a:solidFill>
                  <a:srgbClr val="002060"/>
                </a:solidFill>
              </a:rPr>
              <a:t>různými jmenovateli</a:t>
            </a:r>
            <a:endParaRPr lang="cs-CZ" sz="3200" b="1" u="sng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19675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Zlomky s různými jmenovateli odčítáme tak, že zlomky převedeme na společného jmenovatele a </a:t>
            </a:r>
            <a:r>
              <a:rPr lang="cs-CZ" sz="2800" b="1" dirty="0" smtClean="0">
                <a:solidFill>
                  <a:srgbClr val="FF0000"/>
                </a:solidFill>
              </a:rPr>
              <a:t>odečteme jejich čitatele </a:t>
            </a:r>
            <a:r>
              <a:rPr lang="cs-CZ" sz="2800" b="1" dirty="0" smtClean="0">
                <a:solidFill>
                  <a:srgbClr val="002060"/>
                </a:solidFill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jmenovatele opíšeme</a:t>
            </a:r>
            <a:r>
              <a:rPr lang="cs-CZ" sz="2800" b="1" dirty="0" smtClean="0">
                <a:solidFill>
                  <a:srgbClr val="002060"/>
                </a:solidFill>
              </a:rPr>
              <a:t>.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00820" y="5883066"/>
            <a:ext cx="6743588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47664" y="3589598"/>
            <a:ext cx="6768752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1132" y="5861294"/>
            <a:ext cx="868620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680" y="5861294"/>
            <a:ext cx="81716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7316" y="5861294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864458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3528" y="3573016"/>
          <a:ext cx="769937" cy="815975"/>
        </p:xfrm>
        <a:graphic>
          <a:graphicData uri="http://schemas.openxmlformats.org/presentationml/2006/ole">
            <p:oleObj spid="_x0000_s66562" name="Rovnice" r:id="rId4" imgW="406080" imgH="393480" progId="Equation.3">
              <p:embed/>
            </p:oleObj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11188" y="4646613"/>
          <a:ext cx="330200" cy="815975"/>
        </p:xfrm>
        <a:graphic>
          <a:graphicData uri="http://schemas.openxmlformats.org/presentationml/2006/ole">
            <p:oleObj spid="_x0000_s66563" name="Rovnice" r:id="rId5" imgW="139680" imgH="393480" progId="Equation.3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622300" y="5791200"/>
          <a:ext cx="265113" cy="815975"/>
        </p:xfrm>
        <a:graphic>
          <a:graphicData uri="http://schemas.openxmlformats.org/presentationml/2006/ole">
            <p:oleObj spid="_x0000_s66564" name="Rovnice" r:id="rId6" imgW="139680" imgH="393480" progId="Equation.3">
              <p:embed/>
            </p:oleObj>
          </a:graphicData>
        </a:graphic>
      </p:graphicFrame>
      <p:sp>
        <p:nvSpPr>
          <p:cNvPr id="18" name="Obdélník 17"/>
          <p:cNvSpPr/>
          <p:nvPr/>
        </p:nvSpPr>
        <p:spPr>
          <a:xfrm>
            <a:off x="1547664" y="4725144"/>
            <a:ext cx="82474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372054" y="4725144"/>
            <a:ext cx="75978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151698" y="4725144"/>
            <a:ext cx="77223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1" name="Object 12"/>
          <p:cNvGraphicFramePr>
            <a:graphicFrameLocks noChangeAspect="1"/>
          </p:cNvGraphicFramePr>
          <p:nvPr/>
        </p:nvGraphicFramePr>
        <p:xfrm>
          <a:off x="2619890" y="4773492"/>
          <a:ext cx="287338" cy="600075"/>
        </p:xfrm>
        <a:graphic>
          <a:graphicData uri="http://schemas.openxmlformats.org/presentationml/2006/ole">
            <p:oleObj spid="_x0000_s66565" name="Rovnice" r:id="rId7" imgW="152280" imgH="393480" progId="Equation.3">
              <p:embed/>
            </p:oleObj>
          </a:graphicData>
        </a:graphic>
      </p:graphicFrame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1835696" y="4782370"/>
          <a:ext cx="287338" cy="600075"/>
        </p:xfrm>
        <a:graphic>
          <a:graphicData uri="http://schemas.openxmlformats.org/presentationml/2006/ole">
            <p:oleObj spid="_x0000_s66566" name="Rovnice" r:id="rId8" imgW="152280" imgH="393480" progId="Equation.3">
              <p:embed/>
            </p:oleObj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3448118" y="4773492"/>
          <a:ext cx="287338" cy="599356"/>
        </p:xfrm>
        <a:graphic>
          <a:graphicData uri="http://schemas.openxmlformats.org/presentationml/2006/ole">
            <p:oleObj spid="_x0000_s66567" name="Rovnice" r:id="rId9" imgW="152280" imgH="393480" progId="Equation.3">
              <p:embed/>
            </p:oleObj>
          </a:graphicData>
        </a:graphic>
      </p:graphicFrame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357402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356514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3456729" y="2546691"/>
          <a:ext cx="360362" cy="815975"/>
        </p:xfrm>
        <a:graphic>
          <a:graphicData uri="http://schemas.openxmlformats.org/presentationml/2006/ole">
            <p:oleObj spid="_x0000_s66571" name="Rovnice" r:id="rId11" imgW="152280" imgH="393480" progId="Equation.3">
              <p:embed/>
            </p:oleObj>
          </a:graphicData>
        </a:graphic>
      </p:graphicFrame>
      <p:graphicFrame>
        <p:nvGraphicFramePr>
          <p:cNvPr id="63500" name="Object 3"/>
          <p:cNvGraphicFramePr>
            <a:graphicFrameLocks noChangeAspect="1"/>
          </p:cNvGraphicFramePr>
          <p:nvPr/>
        </p:nvGraphicFramePr>
        <p:xfrm>
          <a:off x="4499992" y="2564904"/>
          <a:ext cx="330200" cy="815975"/>
        </p:xfrm>
        <a:graphic>
          <a:graphicData uri="http://schemas.openxmlformats.org/presentationml/2006/ole">
            <p:oleObj spid="_x0000_s66572" name="Rovnice" r:id="rId12" imgW="139680" imgH="393480" progId="Equation.3">
              <p:embed/>
            </p:oleObj>
          </a:graphicData>
        </a:graphic>
      </p:graphicFrame>
      <p:graphicFrame>
        <p:nvGraphicFramePr>
          <p:cNvPr id="63501" name="Object 4"/>
          <p:cNvGraphicFramePr>
            <a:graphicFrameLocks noChangeAspect="1"/>
          </p:cNvGraphicFramePr>
          <p:nvPr/>
        </p:nvGraphicFramePr>
        <p:xfrm>
          <a:off x="5483225" y="2546350"/>
          <a:ext cx="265113" cy="815975"/>
        </p:xfrm>
        <a:graphic>
          <a:graphicData uri="http://schemas.openxmlformats.org/presentationml/2006/ole">
            <p:oleObj spid="_x0000_s66573" name="Rovnice" r:id="rId13" imgW="139680" imgH="393480" progId="Equation.3">
              <p:embed/>
            </p:oleObj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3971925" y="2874963"/>
          <a:ext cx="265113" cy="158750"/>
        </p:xfrm>
        <a:graphic>
          <a:graphicData uri="http://schemas.openxmlformats.org/presentationml/2006/ole">
            <p:oleObj spid="_x0000_s66574" name="Rovnice" r:id="rId14" imgW="139680" imgH="75960" progId="Equation.3">
              <p:embed/>
            </p:oleObj>
          </a:graphicData>
        </a:graphic>
      </p:graphicFrame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5042641" y="2873716"/>
          <a:ext cx="265113" cy="211137"/>
        </p:xfrm>
        <a:graphic>
          <a:graphicData uri="http://schemas.openxmlformats.org/presentationml/2006/ole">
            <p:oleObj spid="_x0000_s66575" name="Rovnice" r:id="rId15" imgW="139680" imgH="101520" progId="Equation.3">
              <p:embed/>
            </p:oleObj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1697606" y="2536302"/>
          <a:ext cx="360362" cy="815975"/>
        </p:xfrm>
        <a:graphic>
          <a:graphicData uri="http://schemas.openxmlformats.org/presentationml/2006/ole">
            <p:oleObj spid="_x0000_s66576" name="Rovnice" r:id="rId16" imgW="152280" imgH="393480" progId="Equation.3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2538413" y="2536825"/>
          <a:ext cx="330200" cy="815975"/>
        </p:xfrm>
        <a:graphic>
          <a:graphicData uri="http://schemas.openxmlformats.org/presentationml/2006/ole">
            <p:oleObj spid="_x0000_s66577" name="Rovnice" r:id="rId17" imgW="139680" imgH="393480" progId="Equation.3">
              <p:embed/>
            </p:oleObj>
          </a:graphicData>
        </a:graphic>
      </p:graphicFrame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2151063" y="2882900"/>
          <a:ext cx="330200" cy="157163"/>
        </p:xfrm>
        <a:graphic>
          <a:graphicData uri="http://schemas.openxmlformats.org/presentationml/2006/ole">
            <p:oleObj spid="_x0000_s66578" name="Rovnice" r:id="rId18" imgW="139680" imgH="75960" progId="Equation.3">
              <p:embed/>
            </p:oleObj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3017664" y="2885440"/>
          <a:ext cx="330200" cy="211138"/>
        </p:xfrm>
        <a:graphic>
          <a:graphicData uri="http://schemas.openxmlformats.org/presentationml/2006/ole">
            <p:oleObj spid="_x0000_s66579" name="Rovnice" r:id="rId19" imgW="139680" imgH="101520" progId="Equation.3">
              <p:embed/>
            </p:oleObj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611560" y="3573016"/>
          <a:ext cx="288925" cy="815975"/>
        </p:xfrm>
        <a:graphic>
          <a:graphicData uri="http://schemas.openxmlformats.org/presentationml/2006/ole">
            <p:oleObj spid="_x0000_s66580" name="Rovnice" r:id="rId20" imgW="152280" imgH="393480" progId="Equation.3">
              <p:embed/>
            </p:oleObj>
          </a:graphicData>
        </a:graphic>
      </p:graphicFrame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73016"/>
            <a:ext cx="864096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8166" y="3567826"/>
            <a:ext cx="85231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0620" y="3567826"/>
            <a:ext cx="86409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6822" y="3565144"/>
            <a:ext cx="793594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Obdélník 41"/>
          <p:cNvSpPr/>
          <p:nvPr/>
        </p:nvSpPr>
        <p:spPr>
          <a:xfrm>
            <a:off x="2339752" y="5877272"/>
            <a:ext cx="5904656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0" name="Skupina 39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41" name="Popisek se čtyřstrannou šipkou 40">
              <a:hlinkClick r:id="rId21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TextovéPole 42">
              <a:hlinkClick r:id="rId21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1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0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5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6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7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9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663 0.16794 " pathEditMode="relative" ptsTypes="AA">
                                      <p:cBhvr>
                                        <p:cTn id="1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663 0.16794 " pathEditMode="relative" ptsTypes="AA">
                                      <p:cBhvr>
                                        <p:cTn id="1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6.56951E-7 L 0.08663 0.1679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88640"/>
            <a:ext cx="2840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Odečti zlomky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67544" y="4443854"/>
          <a:ext cx="862013" cy="815975"/>
        </p:xfrm>
        <a:graphic>
          <a:graphicData uri="http://schemas.openxmlformats.org/presentationml/2006/ole">
            <p:oleObj spid="_x0000_s86018" name="Rovnice" r:id="rId3" imgW="45720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85775" y="5837715"/>
          <a:ext cx="957263" cy="815975"/>
        </p:xfrm>
        <a:graphic>
          <a:graphicData uri="http://schemas.openxmlformats.org/presentationml/2006/ole">
            <p:oleObj spid="_x0000_s86019" name="Rovnice" r:id="rId4" imgW="507960" imgH="39348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403648" y="4426392"/>
          <a:ext cx="908050" cy="817562"/>
        </p:xfrm>
        <a:graphic>
          <a:graphicData uri="http://schemas.openxmlformats.org/presentationml/2006/ole">
            <p:oleObj spid="_x0000_s86020" name="Rovnice" r:id="rId5" imgW="482400" imgH="39348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1475656" y="5854720"/>
          <a:ext cx="1243012" cy="768350"/>
        </p:xfrm>
        <a:graphic>
          <a:graphicData uri="http://schemas.openxmlformats.org/presentationml/2006/ole">
            <p:oleObj spid="_x0000_s86021" name="Rovnice" r:id="rId6" imgW="660240" imgH="393480" progId="Equation.3">
              <p:embed/>
            </p:oleObj>
          </a:graphicData>
        </a:graphic>
      </p:graphicFrame>
      <p:graphicFrame>
        <p:nvGraphicFramePr>
          <p:cNvPr id="76807" name="Object 22"/>
          <p:cNvGraphicFramePr>
            <a:graphicFrameLocks noChangeAspect="1"/>
          </p:cNvGraphicFramePr>
          <p:nvPr/>
        </p:nvGraphicFramePr>
        <p:xfrm>
          <a:off x="3280967" y="4437112"/>
          <a:ext cx="261938" cy="766763"/>
        </p:xfrm>
        <a:graphic>
          <a:graphicData uri="http://schemas.openxmlformats.org/presentationml/2006/ole">
            <p:oleObj spid="_x0000_s86022" name="Rovnice" r:id="rId7" imgW="139680" imgH="393480" progId="Equation.3">
              <p:embed/>
            </p:oleObj>
          </a:graphicData>
        </a:graphic>
      </p:graphicFrame>
      <p:graphicFrame>
        <p:nvGraphicFramePr>
          <p:cNvPr id="76808" name="Object 22"/>
          <p:cNvGraphicFramePr>
            <a:graphicFrameLocks noChangeAspect="1"/>
          </p:cNvGraphicFramePr>
          <p:nvPr/>
        </p:nvGraphicFramePr>
        <p:xfrm>
          <a:off x="2771800" y="5861528"/>
          <a:ext cx="406400" cy="766762"/>
        </p:xfrm>
        <a:graphic>
          <a:graphicData uri="http://schemas.openxmlformats.org/presentationml/2006/ole">
            <p:oleObj spid="_x0000_s86023" name="Rovnice" r:id="rId8" imgW="215640" imgH="393480" progId="Equation.3">
              <p:embed/>
            </p:oleObj>
          </a:graphicData>
        </a:graphic>
      </p:graphicFrame>
      <p:graphicFrame>
        <p:nvGraphicFramePr>
          <p:cNvPr id="85015" name="Object 23"/>
          <p:cNvGraphicFramePr>
            <a:graphicFrameLocks noChangeAspect="1"/>
          </p:cNvGraphicFramePr>
          <p:nvPr/>
        </p:nvGraphicFramePr>
        <p:xfrm>
          <a:off x="467544" y="1144588"/>
          <a:ext cx="958850" cy="815975"/>
        </p:xfrm>
        <a:graphic>
          <a:graphicData uri="http://schemas.openxmlformats.org/presentationml/2006/ole">
            <p:oleObj spid="_x0000_s86026" name="Rovnice" r:id="rId9" imgW="507960" imgH="393480" progId="Equation.3">
              <p:embed/>
            </p:oleObj>
          </a:graphicData>
        </a:graphic>
      </p:graphicFrame>
      <p:graphicFrame>
        <p:nvGraphicFramePr>
          <p:cNvPr id="85016" name="Object 24"/>
          <p:cNvGraphicFramePr>
            <a:graphicFrameLocks noChangeAspect="1"/>
          </p:cNvGraphicFramePr>
          <p:nvPr/>
        </p:nvGraphicFramePr>
        <p:xfrm>
          <a:off x="505016" y="2181225"/>
          <a:ext cx="958850" cy="815975"/>
        </p:xfrm>
        <a:graphic>
          <a:graphicData uri="http://schemas.openxmlformats.org/presentationml/2006/ole">
            <p:oleObj spid="_x0000_s86027" name="Rovnice" r:id="rId10" imgW="507960" imgH="393480" progId="Equation.3">
              <p:embed/>
            </p:oleObj>
          </a:graphicData>
        </a:graphic>
      </p:graphicFrame>
      <p:graphicFrame>
        <p:nvGraphicFramePr>
          <p:cNvPr id="85017" name="Object 25"/>
          <p:cNvGraphicFramePr>
            <a:graphicFrameLocks noChangeAspect="1"/>
          </p:cNvGraphicFramePr>
          <p:nvPr/>
        </p:nvGraphicFramePr>
        <p:xfrm>
          <a:off x="1547664" y="1125538"/>
          <a:ext cx="955675" cy="819150"/>
        </p:xfrm>
        <a:graphic>
          <a:graphicData uri="http://schemas.openxmlformats.org/presentationml/2006/ole">
            <p:oleObj spid="_x0000_s86028" name="Rovnice" r:id="rId11" imgW="507960" imgH="393480" progId="Equation.3">
              <p:embed/>
            </p:oleObj>
          </a:graphicData>
        </a:graphic>
      </p:graphicFrame>
      <p:graphicFrame>
        <p:nvGraphicFramePr>
          <p:cNvPr id="85018" name="Object 26"/>
          <p:cNvGraphicFramePr>
            <a:graphicFrameLocks noChangeAspect="1"/>
          </p:cNvGraphicFramePr>
          <p:nvPr/>
        </p:nvGraphicFramePr>
        <p:xfrm>
          <a:off x="1575087" y="2200275"/>
          <a:ext cx="1243012" cy="768350"/>
        </p:xfrm>
        <a:graphic>
          <a:graphicData uri="http://schemas.openxmlformats.org/presentationml/2006/ole">
            <p:oleObj spid="_x0000_s86029" name="Rovnice" r:id="rId12" imgW="660240" imgH="393480" progId="Equation.3">
              <p:embed/>
            </p:oleObj>
          </a:graphicData>
        </a:graphic>
      </p:graphicFrame>
      <p:graphicFrame>
        <p:nvGraphicFramePr>
          <p:cNvPr id="85019" name="Object 27"/>
          <p:cNvGraphicFramePr>
            <a:graphicFrameLocks noChangeAspect="1"/>
          </p:cNvGraphicFramePr>
          <p:nvPr/>
        </p:nvGraphicFramePr>
        <p:xfrm>
          <a:off x="2555776" y="1150938"/>
          <a:ext cx="287338" cy="765175"/>
        </p:xfrm>
        <a:graphic>
          <a:graphicData uri="http://schemas.openxmlformats.org/presentationml/2006/ole">
            <p:oleObj spid="_x0000_s86030" name="Rovnice" r:id="rId13" imgW="152280" imgH="393480" progId="Equation.3">
              <p:embed/>
            </p:oleObj>
          </a:graphicData>
        </a:graphic>
      </p:graphicFrame>
      <p:graphicFrame>
        <p:nvGraphicFramePr>
          <p:cNvPr id="85020" name="Object 28"/>
          <p:cNvGraphicFramePr>
            <a:graphicFrameLocks noChangeAspect="1"/>
          </p:cNvGraphicFramePr>
          <p:nvPr/>
        </p:nvGraphicFramePr>
        <p:xfrm>
          <a:off x="2843808" y="2203450"/>
          <a:ext cx="431800" cy="768350"/>
        </p:xfrm>
        <a:graphic>
          <a:graphicData uri="http://schemas.openxmlformats.org/presentationml/2006/ole">
            <p:oleObj spid="_x0000_s86031" name="Rovnice" r:id="rId14" imgW="228600" imgH="393480" progId="Equation.3">
              <p:embed/>
            </p:oleObj>
          </a:graphicData>
        </a:graphic>
      </p:graphicFrame>
      <p:graphicFrame>
        <p:nvGraphicFramePr>
          <p:cNvPr id="85023" name="Object 31"/>
          <p:cNvGraphicFramePr>
            <a:graphicFrameLocks noChangeAspect="1"/>
          </p:cNvGraphicFramePr>
          <p:nvPr/>
        </p:nvGraphicFramePr>
        <p:xfrm>
          <a:off x="484570" y="3259510"/>
          <a:ext cx="958850" cy="815975"/>
        </p:xfrm>
        <a:graphic>
          <a:graphicData uri="http://schemas.openxmlformats.org/presentationml/2006/ole">
            <p:oleObj spid="_x0000_s86033" name="Rovnice" r:id="rId15" imgW="507960" imgH="393480" progId="Equation.3">
              <p:embed/>
            </p:oleObj>
          </a:graphicData>
        </a:graphic>
      </p:graphicFrame>
      <p:graphicFrame>
        <p:nvGraphicFramePr>
          <p:cNvPr id="85025" name="Object 33"/>
          <p:cNvGraphicFramePr>
            <a:graphicFrameLocks noChangeAspect="1"/>
          </p:cNvGraphicFramePr>
          <p:nvPr/>
        </p:nvGraphicFramePr>
        <p:xfrm>
          <a:off x="1549400" y="3259510"/>
          <a:ext cx="1193800" cy="817562"/>
        </p:xfrm>
        <a:graphic>
          <a:graphicData uri="http://schemas.openxmlformats.org/presentationml/2006/ole">
            <p:oleObj spid="_x0000_s86034" name="Rovnice" r:id="rId16" imgW="634680" imgH="393480" progId="Equation.3">
              <p:embed/>
            </p:oleObj>
          </a:graphicData>
        </a:graphic>
      </p:graphicFrame>
      <p:graphicFrame>
        <p:nvGraphicFramePr>
          <p:cNvPr id="85027" name="Object 35"/>
          <p:cNvGraphicFramePr>
            <a:graphicFrameLocks noChangeAspect="1"/>
          </p:cNvGraphicFramePr>
          <p:nvPr/>
        </p:nvGraphicFramePr>
        <p:xfrm>
          <a:off x="2771800" y="3284538"/>
          <a:ext cx="382587" cy="766762"/>
        </p:xfrm>
        <a:graphic>
          <a:graphicData uri="http://schemas.openxmlformats.org/presentationml/2006/ole">
            <p:oleObj spid="_x0000_s86035" name="Rovnice" r:id="rId17" imgW="203040" imgH="393480" progId="Equation.3">
              <p:embed/>
            </p:oleObj>
          </a:graphicData>
        </a:graphic>
      </p:graphicFrame>
      <p:sp>
        <p:nvSpPr>
          <p:cNvPr id="42" name="Zahnutá šipka doprava 41"/>
          <p:cNvSpPr/>
          <p:nvPr/>
        </p:nvSpPr>
        <p:spPr>
          <a:xfrm rot="5400000">
            <a:off x="2309765" y="-861493"/>
            <a:ext cx="342939" cy="3451317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84415" y="95948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220675" y="20515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347864" y="1052736"/>
            <a:ext cx="2152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rozšíříme 2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50517" y="317290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1132539" y="317290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1480767" y="429309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1560" y="564512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043608" y="564512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·9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436096" y="2564904"/>
            <a:ext cx="265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003300"/>
                </a:solidFill>
              </a:rPr>
              <a:t>Společný jmenovatel 24</a:t>
            </a:r>
            <a:endParaRPr lang="cs-CZ" sz="2000" dirty="0">
              <a:solidFill>
                <a:srgbClr val="0033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83568" y="20515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508104" y="3573016"/>
            <a:ext cx="265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003300"/>
                </a:solidFill>
              </a:rPr>
              <a:t>Společný jmenovatel 15</a:t>
            </a:r>
            <a:endParaRPr lang="cs-CZ" sz="2000" dirty="0">
              <a:solidFill>
                <a:srgbClr val="003300"/>
              </a:solidFill>
            </a:endParaRPr>
          </a:p>
        </p:txBody>
      </p:sp>
      <p:graphicFrame>
        <p:nvGraphicFramePr>
          <p:cNvPr id="86037" name="Object 21"/>
          <p:cNvGraphicFramePr>
            <a:graphicFrameLocks noChangeAspect="1"/>
          </p:cNvGraphicFramePr>
          <p:nvPr/>
        </p:nvGraphicFramePr>
        <p:xfrm>
          <a:off x="2321720" y="4402770"/>
          <a:ext cx="955675" cy="817563"/>
        </p:xfrm>
        <a:graphic>
          <a:graphicData uri="http://schemas.openxmlformats.org/presentationml/2006/ole">
            <p:oleObj spid="_x0000_s86037" name="Rovnice" r:id="rId18" imgW="507960" imgH="393480" progId="Equation.3">
              <p:embed/>
            </p:oleObj>
          </a:graphicData>
        </a:graphic>
      </p:graphicFrame>
      <p:sp>
        <p:nvSpPr>
          <p:cNvPr id="52" name="TextovéPole 51"/>
          <p:cNvSpPr txBox="1"/>
          <p:nvPr/>
        </p:nvSpPr>
        <p:spPr>
          <a:xfrm>
            <a:off x="4145063" y="4869160"/>
            <a:ext cx="2845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003300"/>
                </a:solidFill>
              </a:rPr>
              <a:t>Celek vyjádříme zlomkem</a:t>
            </a:r>
            <a:endParaRPr lang="cs-CZ" sz="2000" dirty="0">
              <a:solidFill>
                <a:srgbClr val="003300"/>
              </a:solidFill>
            </a:endParaRPr>
          </a:p>
        </p:txBody>
      </p:sp>
      <p:sp>
        <p:nvSpPr>
          <p:cNvPr id="60" name="Zahnutá šipka doprava 59"/>
          <p:cNvSpPr/>
          <p:nvPr/>
        </p:nvSpPr>
        <p:spPr>
          <a:xfrm rot="5400000" flipH="1">
            <a:off x="2848919" y="3795741"/>
            <a:ext cx="360040" cy="3240360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4361087" y="4437112"/>
            <a:ext cx="2152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7030A0"/>
                </a:solidFill>
              </a:rPr>
              <a:t>Zlomek rozšíříme 5</a:t>
            </a:r>
            <a:endParaRPr lang="cs-CZ" sz="2000" dirty="0">
              <a:solidFill>
                <a:srgbClr val="7030A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6876256" y="4437112"/>
            <a:ext cx="2129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rozšířený 5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3" name="Zahnutá šipka doprava 62"/>
          <p:cNvSpPr/>
          <p:nvPr/>
        </p:nvSpPr>
        <p:spPr>
          <a:xfrm rot="5400000">
            <a:off x="3456795" y="2317068"/>
            <a:ext cx="368424" cy="3888432"/>
          </a:xfrm>
          <a:prstGeom prst="curved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Zahnutá šipka doprava 63"/>
          <p:cNvSpPr/>
          <p:nvPr/>
        </p:nvSpPr>
        <p:spPr>
          <a:xfrm rot="5400000">
            <a:off x="4752939" y="1741004"/>
            <a:ext cx="368424" cy="5040560"/>
          </a:xfrm>
          <a:prstGeom prst="curvedRightArrow">
            <a:avLst>
              <a:gd name="adj1" fmla="val 25000"/>
              <a:gd name="adj2" fmla="val 50000"/>
              <a:gd name="adj3" fmla="val 5191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Zahnutá šipka doprava 64"/>
          <p:cNvSpPr/>
          <p:nvPr/>
        </p:nvSpPr>
        <p:spPr>
          <a:xfrm rot="5400000">
            <a:off x="2447765" y="-63390"/>
            <a:ext cx="360038" cy="4320479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Zahnutá šipka doprava 67"/>
          <p:cNvSpPr/>
          <p:nvPr/>
        </p:nvSpPr>
        <p:spPr>
          <a:xfrm rot="5400000">
            <a:off x="2773357" y="259091"/>
            <a:ext cx="356926" cy="3672408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4499992" y="2204864"/>
            <a:ext cx="200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Zlomky rozšíříme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2" name="Zahnutá šipka doprava 71"/>
          <p:cNvSpPr/>
          <p:nvPr/>
        </p:nvSpPr>
        <p:spPr>
          <a:xfrm rot="5400000">
            <a:off x="2447765" y="976660"/>
            <a:ext cx="360038" cy="4320479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Zahnutá šipka doprava 72"/>
          <p:cNvSpPr/>
          <p:nvPr/>
        </p:nvSpPr>
        <p:spPr>
          <a:xfrm rot="5400000">
            <a:off x="2773357" y="1299141"/>
            <a:ext cx="356926" cy="3672408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4499992" y="3244914"/>
            <a:ext cx="200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Zlomky rozšíříme</a:t>
            </a:r>
            <a:endParaRPr lang="cs-CZ" sz="2000" dirty="0">
              <a:solidFill>
                <a:srgbClr val="FF0000"/>
              </a:solidFill>
            </a:endParaRPr>
          </a:p>
        </p:txBody>
      </p:sp>
      <p:grpSp>
        <p:nvGrpSpPr>
          <p:cNvPr id="44" name="Skupina 43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49" name="Popisek se čtyřstrannou šipkou 48">
              <a:hlinkClick r:id="rId19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>
              <a:hlinkClick r:id="rId19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19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/>
      <p:bldP spid="47" grpId="0"/>
      <p:bldP spid="48" grpId="0"/>
      <p:bldP spid="50" grpId="0"/>
      <p:bldP spid="51" grpId="0"/>
      <p:bldP spid="56" grpId="0"/>
      <p:bldP spid="57" grpId="0"/>
      <p:bldP spid="58" grpId="0"/>
      <p:bldP spid="41" grpId="0"/>
      <p:bldP spid="52" grpId="0"/>
      <p:bldP spid="60" grpId="0" animBg="1"/>
      <p:bldP spid="61" grpId="0"/>
      <p:bldP spid="62" grpId="0"/>
      <p:bldP spid="63" grpId="0" animBg="1"/>
      <p:bldP spid="64" grpId="0" animBg="1"/>
      <p:bldP spid="65" grpId="0" animBg="1"/>
      <p:bldP spid="68" grpId="0" animBg="1"/>
      <p:bldP spid="69" grpId="0"/>
      <p:bldP spid="72" grpId="0" animBg="1"/>
      <p:bldP spid="73" grpId="0" animBg="1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88640"/>
            <a:ext cx="2840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Odečti zlomky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55613" y="1388889"/>
          <a:ext cx="1412875" cy="815975"/>
        </p:xfrm>
        <a:graphic>
          <a:graphicData uri="http://schemas.openxmlformats.org/presentationml/2006/ole">
            <p:oleObj spid="_x0000_s87042" name="Rovnice" r:id="rId3" imgW="74916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14338" y="2685033"/>
          <a:ext cx="1100137" cy="815975"/>
        </p:xfrm>
        <a:graphic>
          <a:graphicData uri="http://schemas.openxmlformats.org/presentationml/2006/ole">
            <p:oleObj spid="_x0000_s87043" name="Rovnice" r:id="rId4" imgW="58392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68239" y="5589240"/>
          <a:ext cx="1219200" cy="815975"/>
        </p:xfrm>
        <a:graphic>
          <a:graphicData uri="http://schemas.openxmlformats.org/presentationml/2006/ole">
            <p:oleObj spid="_x0000_s87044" name="Rovnice" r:id="rId5" imgW="647640" imgH="39348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835696" y="1373819"/>
          <a:ext cx="1196975" cy="817562"/>
        </p:xfrm>
        <a:graphic>
          <a:graphicData uri="http://schemas.openxmlformats.org/presentationml/2006/ole">
            <p:oleObj spid="_x0000_s87045" name="Rovnice" r:id="rId6" imgW="634680" imgH="393480" progId="Equation.3">
              <p:embed/>
            </p:oleObj>
          </a:graphicData>
        </a:graphic>
      </p:graphicFrame>
      <p:graphicFrame>
        <p:nvGraphicFramePr>
          <p:cNvPr id="76805" name="Object 22"/>
          <p:cNvGraphicFramePr>
            <a:graphicFrameLocks noChangeAspect="1"/>
          </p:cNvGraphicFramePr>
          <p:nvPr/>
        </p:nvGraphicFramePr>
        <p:xfrm>
          <a:off x="1692375" y="5596919"/>
          <a:ext cx="955675" cy="766762"/>
        </p:xfrm>
        <a:graphic>
          <a:graphicData uri="http://schemas.openxmlformats.org/presentationml/2006/ole">
            <p:oleObj spid="_x0000_s87046" name="Rovnice" r:id="rId7" imgW="507960" imgH="39348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1619672" y="2701925"/>
          <a:ext cx="1050925" cy="768350"/>
        </p:xfrm>
        <a:graphic>
          <a:graphicData uri="http://schemas.openxmlformats.org/presentationml/2006/ole">
            <p:oleObj spid="_x0000_s87047" name="Rovnice" r:id="rId8" imgW="558720" imgH="393480" progId="Equation.3">
              <p:embed/>
            </p:oleObj>
          </a:graphicData>
        </a:graphic>
      </p:graphicFrame>
      <p:graphicFrame>
        <p:nvGraphicFramePr>
          <p:cNvPr id="76807" name="Object 22"/>
          <p:cNvGraphicFramePr>
            <a:graphicFrameLocks noChangeAspect="1"/>
          </p:cNvGraphicFramePr>
          <p:nvPr/>
        </p:nvGraphicFramePr>
        <p:xfrm>
          <a:off x="4240907" y="1390650"/>
          <a:ext cx="619125" cy="766763"/>
        </p:xfrm>
        <a:graphic>
          <a:graphicData uri="http://schemas.openxmlformats.org/presentationml/2006/ole">
            <p:oleObj spid="_x0000_s87048" name="Rovnice" r:id="rId9" imgW="330120" imgH="393480" progId="Equation.3">
              <p:embed/>
            </p:oleObj>
          </a:graphicData>
        </a:graphic>
      </p:graphicFrame>
      <p:graphicFrame>
        <p:nvGraphicFramePr>
          <p:cNvPr id="76808" name="Object 22"/>
          <p:cNvGraphicFramePr>
            <a:graphicFrameLocks noChangeAspect="1"/>
          </p:cNvGraphicFramePr>
          <p:nvPr/>
        </p:nvGraphicFramePr>
        <p:xfrm>
          <a:off x="2771800" y="2705100"/>
          <a:ext cx="1243012" cy="766763"/>
        </p:xfrm>
        <a:graphic>
          <a:graphicData uri="http://schemas.openxmlformats.org/presentationml/2006/ole">
            <p:oleObj spid="_x0000_s87049" name="Rovnice" r:id="rId10" imgW="660240" imgH="393480" progId="Equation.3">
              <p:embed/>
            </p:oleObj>
          </a:graphicData>
        </a:graphic>
      </p:graphicFrame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2700487" y="5636269"/>
          <a:ext cx="287337" cy="766763"/>
        </p:xfrm>
        <a:graphic>
          <a:graphicData uri="http://schemas.openxmlformats.org/presentationml/2006/ole">
            <p:oleObj spid="_x0000_s87050" name="Rovnice" r:id="rId11" imgW="152280" imgH="39348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67544" y="3789363"/>
          <a:ext cx="1244600" cy="815975"/>
        </p:xfrm>
        <a:graphic>
          <a:graphicData uri="http://schemas.openxmlformats.org/presentationml/2006/ole">
            <p:oleObj spid="_x0000_s87055" name="Rovnice" r:id="rId12" imgW="660240" imgH="393480" progId="Equation.3">
              <p:embed/>
            </p:oleObj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/>
        </p:nvGraphicFramePr>
        <p:xfrm>
          <a:off x="1763688" y="3789040"/>
          <a:ext cx="931863" cy="766763"/>
        </p:xfrm>
        <a:graphic>
          <a:graphicData uri="http://schemas.openxmlformats.org/presentationml/2006/ole">
            <p:oleObj spid="_x0000_s87056" name="Rovnice" r:id="rId13" imgW="495000" imgH="39348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2771800" y="3789040"/>
          <a:ext cx="958850" cy="766763"/>
        </p:xfrm>
        <a:graphic>
          <a:graphicData uri="http://schemas.openxmlformats.org/presentationml/2006/ole">
            <p:oleObj spid="_x0000_s87057" name="Rovnice" r:id="rId14" imgW="507960" imgH="393480" progId="Equation.3">
              <p:embed/>
            </p:oleObj>
          </a:graphicData>
        </a:graphic>
      </p:graphicFrame>
      <p:graphicFrame>
        <p:nvGraphicFramePr>
          <p:cNvPr id="76817" name="Object 17"/>
          <p:cNvGraphicFramePr>
            <a:graphicFrameLocks noChangeAspect="1"/>
          </p:cNvGraphicFramePr>
          <p:nvPr/>
        </p:nvGraphicFramePr>
        <p:xfrm>
          <a:off x="3779912" y="3789040"/>
          <a:ext cx="265113" cy="766763"/>
        </p:xfrm>
        <a:graphic>
          <a:graphicData uri="http://schemas.openxmlformats.org/presentationml/2006/ole">
            <p:oleObj spid="_x0000_s87058" name="Rovnice" r:id="rId15" imgW="139680" imgH="393480" progId="Equation.3">
              <p:embed/>
            </p:oleObj>
          </a:graphicData>
        </a:graphic>
      </p:graphicFrame>
      <p:graphicFrame>
        <p:nvGraphicFramePr>
          <p:cNvPr id="76818" name="Object 18"/>
          <p:cNvGraphicFramePr>
            <a:graphicFrameLocks noChangeAspect="1"/>
          </p:cNvGraphicFramePr>
          <p:nvPr/>
        </p:nvGraphicFramePr>
        <p:xfrm>
          <a:off x="4067944" y="2705100"/>
          <a:ext cx="646113" cy="766763"/>
        </p:xfrm>
        <a:graphic>
          <a:graphicData uri="http://schemas.openxmlformats.org/presentationml/2006/ole">
            <p:oleObj spid="_x0000_s87059" name="Rovnice" r:id="rId16" imgW="342720" imgH="393480" progId="Equation.3">
              <p:embed/>
            </p:oleObj>
          </a:graphicData>
        </a:graphic>
      </p:graphicFrame>
      <p:graphicFrame>
        <p:nvGraphicFramePr>
          <p:cNvPr id="76825" name="Object 25"/>
          <p:cNvGraphicFramePr>
            <a:graphicFrameLocks noChangeAspect="1"/>
          </p:cNvGraphicFramePr>
          <p:nvPr/>
        </p:nvGraphicFramePr>
        <p:xfrm>
          <a:off x="4787826" y="2687638"/>
          <a:ext cx="576262" cy="766762"/>
        </p:xfrm>
        <a:graphic>
          <a:graphicData uri="http://schemas.openxmlformats.org/presentationml/2006/ole">
            <p:oleObj spid="_x0000_s87063" name="Rovnice" r:id="rId17" imgW="304560" imgH="393480" progId="Equation.3">
              <p:embed/>
            </p:oleObj>
          </a:graphicData>
        </a:graphic>
      </p:graphicFrame>
      <p:sp>
        <p:nvSpPr>
          <p:cNvPr id="30" name="Zahnutá šipka doprava 29"/>
          <p:cNvSpPr/>
          <p:nvPr/>
        </p:nvSpPr>
        <p:spPr>
          <a:xfrm rot="5027253">
            <a:off x="3483209" y="-910263"/>
            <a:ext cx="454351" cy="3451317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2627784" y="1187460"/>
            <a:ext cx="35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692696"/>
            <a:ext cx="3619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Smíšené číslo převedeme na zlomek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Zahnutá šipka doprava 32"/>
          <p:cNvSpPr/>
          <p:nvPr/>
        </p:nvSpPr>
        <p:spPr>
          <a:xfrm rot="5400000" flipH="1">
            <a:off x="3347864" y="3068960"/>
            <a:ext cx="288032" cy="3312368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932040" y="4293096"/>
            <a:ext cx="224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Zlomek rozšiřujeme  2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76826" name="Object 26"/>
          <p:cNvGraphicFramePr>
            <a:graphicFrameLocks noChangeAspect="1"/>
          </p:cNvGraphicFramePr>
          <p:nvPr/>
        </p:nvGraphicFramePr>
        <p:xfrm>
          <a:off x="3048000" y="1363472"/>
          <a:ext cx="1219200" cy="817562"/>
        </p:xfrm>
        <a:graphic>
          <a:graphicData uri="http://schemas.openxmlformats.org/presentationml/2006/ole">
            <p:oleObj spid="_x0000_s87064" name="Rovnice" r:id="rId18" imgW="647640" imgH="393480" progId="Equation.3">
              <p:embed/>
            </p:oleObj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5148064" y="3933056"/>
            <a:ext cx="177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3300"/>
                </a:solidFill>
              </a:rPr>
              <a:t>Zlomky zkrátíme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38" name="Zahnutá šipka doprava 37"/>
          <p:cNvSpPr/>
          <p:nvPr/>
        </p:nvSpPr>
        <p:spPr>
          <a:xfrm rot="5400000">
            <a:off x="3311862" y="584682"/>
            <a:ext cx="360038" cy="3600400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940152" y="1700808"/>
            <a:ext cx="24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Společný jmenovatel 10</a:t>
            </a:r>
            <a:endParaRPr lang="cs-CZ" dirty="0">
              <a:solidFill>
                <a:srgbClr val="00823B"/>
              </a:solidFill>
            </a:endParaRPr>
          </a:p>
        </p:txBody>
      </p:sp>
      <p:graphicFrame>
        <p:nvGraphicFramePr>
          <p:cNvPr id="36" name="Object 22"/>
          <p:cNvGraphicFramePr>
            <a:graphicFrameLocks noChangeAspect="1"/>
          </p:cNvGraphicFramePr>
          <p:nvPr/>
        </p:nvGraphicFramePr>
        <p:xfrm>
          <a:off x="4846638" y="1366838"/>
          <a:ext cx="285750" cy="766762"/>
        </p:xfrm>
        <a:graphic>
          <a:graphicData uri="http://schemas.openxmlformats.org/presentationml/2006/ole">
            <p:oleObj spid="_x0000_s87066" name="Rovnice" r:id="rId19" imgW="152280" imgH="393480" progId="Equation.3">
              <p:embed/>
            </p:oleObj>
          </a:graphicData>
        </a:graphic>
      </p:graphicFrame>
      <p:sp>
        <p:nvSpPr>
          <p:cNvPr id="39" name="TextovéPole 38"/>
          <p:cNvSpPr txBox="1"/>
          <p:nvPr/>
        </p:nvSpPr>
        <p:spPr>
          <a:xfrm>
            <a:off x="1835696" y="2483604"/>
            <a:ext cx="35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339752" y="2492896"/>
            <a:ext cx="35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36096" y="2420888"/>
            <a:ext cx="2010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Zlomky rozšiřujeme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444208" y="1196752"/>
            <a:ext cx="2192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Zlomek rozšiřujeme 2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43" name="Zahnutá šipka doprava 42"/>
          <p:cNvSpPr/>
          <p:nvPr/>
        </p:nvSpPr>
        <p:spPr>
          <a:xfrm rot="5400000">
            <a:off x="4388433" y="-563897"/>
            <a:ext cx="432048" cy="3521298"/>
          </a:xfrm>
          <a:prstGeom prst="curved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doprava 43"/>
          <p:cNvSpPr/>
          <p:nvPr/>
        </p:nvSpPr>
        <p:spPr>
          <a:xfrm rot="5400000">
            <a:off x="3637453" y="907163"/>
            <a:ext cx="356926" cy="2952328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868144" y="2852936"/>
            <a:ext cx="246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823B"/>
                </a:solidFill>
              </a:rPr>
              <a:t>Společný jmenovatel  24</a:t>
            </a:r>
            <a:endParaRPr lang="cs-CZ" dirty="0">
              <a:solidFill>
                <a:srgbClr val="00823B"/>
              </a:solidFill>
            </a:endParaRPr>
          </a:p>
        </p:txBody>
      </p:sp>
      <p:sp>
        <p:nvSpPr>
          <p:cNvPr id="46" name="Zahnutá šipka doprava 45"/>
          <p:cNvSpPr/>
          <p:nvPr/>
        </p:nvSpPr>
        <p:spPr>
          <a:xfrm rot="5400000">
            <a:off x="3059833" y="1043442"/>
            <a:ext cx="360038" cy="5256584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755576" y="3707740"/>
            <a:ext cx="488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:12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259630" y="3717032"/>
            <a:ext cx="561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 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9" name="Zahnutá šipka doprava 48"/>
          <p:cNvSpPr/>
          <p:nvPr/>
        </p:nvSpPr>
        <p:spPr>
          <a:xfrm rot="5400000">
            <a:off x="3385424" y="1365922"/>
            <a:ext cx="356926" cy="4608513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1907704" y="3645024"/>
            <a:ext cx="35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4427984" y="5661248"/>
            <a:ext cx="177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3300"/>
                </a:solidFill>
              </a:rPr>
              <a:t>Zlomky zkrátíme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56" name="Zahnutá šipka doprava 55"/>
          <p:cNvSpPr/>
          <p:nvPr/>
        </p:nvSpPr>
        <p:spPr>
          <a:xfrm rot="5400000">
            <a:off x="3059834" y="2780927"/>
            <a:ext cx="360038" cy="5256584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55577" y="5445225"/>
            <a:ext cx="488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259631" y="5454517"/>
            <a:ext cx="561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: 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Zahnutá šipka doprava 58"/>
          <p:cNvSpPr/>
          <p:nvPr/>
        </p:nvSpPr>
        <p:spPr>
          <a:xfrm rot="5400000">
            <a:off x="3385425" y="3103407"/>
            <a:ext cx="356926" cy="4608513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Zahnutá šipka doprava 49"/>
          <p:cNvSpPr/>
          <p:nvPr/>
        </p:nvSpPr>
        <p:spPr>
          <a:xfrm rot="5027253">
            <a:off x="3692820" y="-699441"/>
            <a:ext cx="464312" cy="2993768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436096" y="3212976"/>
            <a:ext cx="3567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Smíšené číslo převedeme na zlomek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3" grpId="0" animBg="1"/>
      <p:bldP spid="34" grpId="0"/>
      <p:bldP spid="37" grpId="0"/>
      <p:bldP spid="38" grpId="0" animBg="1"/>
      <p:bldP spid="35" grpId="0"/>
      <p:bldP spid="39" grpId="0"/>
      <p:bldP spid="40" grpId="0"/>
      <p:bldP spid="41" grpId="0"/>
      <p:bldP spid="42" grpId="0"/>
      <p:bldP spid="43" grpId="0" animBg="1"/>
      <p:bldP spid="44" grpId="0" animBg="1"/>
      <p:bldP spid="45" grpId="0"/>
      <p:bldP spid="46" grpId="0" animBg="1"/>
      <p:bldP spid="47" grpId="0"/>
      <p:bldP spid="48" grpId="0"/>
      <p:bldP spid="49" grpId="0" animBg="1"/>
      <p:bldP spid="54" grpId="0"/>
      <p:bldP spid="56" grpId="0" animBg="1"/>
      <p:bldP spid="57" grpId="0"/>
      <p:bldP spid="58" grpId="0"/>
      <p:bldP spid="59" grpId="0" animBg="1"/>
      <p:bldP spid="50" grpId="0" animBg="1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1922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Vypočítej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57200" y="1287463"/>
          <a:ext cx="1220788" cy="815975"/>
        </p:xfrm>
        <a:graphic>
          <a:graphicData uri="http://schemas.openxmlformats.org/presentationml/2006/ole">
            <p:oleObj spid="_x0000_s90114" name="Rovnice" r:id="rId3" imgW="64764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67544" y="2295525"/>
          <a:ext cx="1266825" cy="815975"/>
        </p:xfrm>
        <a:graphic>
          <a:graphicData uri="http://schemas.openxmlformats.org/presentationml/2006/ole">
            <p:oleObj spid="_x0000_s90115" name="Rovnice" r:id="rId4" imgW="67284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72604" y="3429000"/>
          <a:ext cx="1435100" cy="815975"/>
        </p:xfrm>
        <a:graphic>
          <a:graphicData uri="http://schemas.openxmlformats.org/presentationml/2006/ole">
            <p:oleObj spid="_x0000_s90116" name="Rovnice" r:id="rId5" imgW="761760" imgH="393480" progId="Equation.3">
              <p:embed/>
            </p:oleObj>
          </a:graphicData>
        </a:graphic>
      </p:graphicFrame>
      <p:graphicFrame>
        <p:nvGraphicFramePr>
          <p:cNvPr id="76807" name="Object 22"/>
          <p:cNvGraphicFramePr>
            <a:graphicFrameLocks noChangeAspect="1"/>
          </p:cNvGraphicFramePr>
          <p:nvPr/>
        </p:nvGraphicFramePr>
        <p:xfrm>
          <a:off x="2483768" y="1268760"/>
          <a:ext cx="690562" cy="766762"/>
        </p:xfrm>
        <a:graphic>
          <a:graphicData uri="http://schemas.openxmlformats.org/presentationml/2006/ole">
            <p:oleObj spid="_x0000_s90120" name="Rovnice" r:id="rId6" imgW="368280" imgH="393480" progId="Equation.3">
              <p:embed/>
            </p:oleObj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451644" y="5621338"/>
          <a:ext cx="1816100" cy="895350"/>
        </p:xfrm>
        <a:graphic>
          <a:graphicData uri="http://schemas.openxmlformats.org/presentationml/2006/ole">
            <p:oleObj spid="_x0000_s90123" name="Rovnice" r:id="rId7" imgW="965160" imgH="43164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2514730" y="5678826"/>
          <a:ext cx="573088" cy="766763"/>
        </p:xfrm>
        <a:graphic>
          <a:graphicData uri="http://schemas.openxmlformats.org/presentationml/2006/ole">
            <p:oleObj spid="_x0000_s90126" name="Rovnice" r:id="rId8" imgW="304560" imgH="39348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67544" y="4509120"/>
          <a:ext cx="1938338" cy="815975"/>
        </p:xfrm>
        <a:graphic>
          <a:graphicData uri="http://schemas.openxmlformats.org/presentationml/2006/ole">
            <p:oleObj spid="_x0000_s90127" name="Rovnice" r:id="rId9" imgW="1028520" imgH="393480" progId="Equation.3">
              <p:embed/>
            </p:oleObj>
          </a:graphicData>
        </a:graphic>
      </p:graphicFrame>
      <p:graphicFrame>
        <p:nvGraphicFramePr>
          <p:cNvPr id="76817" name="Object 17"/>
          <p:cNvGraphicFramePr>
            <a:graphicFrameLocks noChangeAspect="1"/>
          </p:cNvGraphicFramePr>
          <p:nvPr/>
        </p:nvGraphicFramePr>
        <p:xfrm>
          <a:off x="2495550" y="3500438"/>
          <a:ext cx="696913" cy="766762"/>
        </p:xfrm>
        <a:graphic>
          <a:graphicData uri="http://schemas.openxmlformats.org/presentationml/2006/ole">
            <p:oleObj spid="_x0000_s90130" name="Rovnice" r:id="rId10" imgW="368280" imgH="393480" progId="Equation.3">
              <p:embed/>
            </p:oleObj>
          </a:graphicData>
        </a:graphic>
      </p:graphicFrame>
      <p:graphicFrame>
        <p:nvGraphicFramePr>
          <p:cNvPr id="76820" name="Object 20"/>
          <p:cNvGraphicFramePr>
            <a:graphicFrameLocks noChangeAspect="1"/>
          </p:cNvGraphicFramePr>
          <p:nvPr/>
        </p:nvGraphicFramePr>
        <p:xfrm>
          <a:off x="2494654" y="4509120"/>
          <a:ext cx="573088" cy="766763"/>
        </p:xfrm>
        <a:graphic>
          <a:graphicData uri="http://schemas.openxmlformats.org/presentationml/2006/ole">
            <p:oleObj spid="_x0000_s90132" name="Rovnice" r:id="rId11" imgW="304560" imgH="393480" progId="Equation.3">
              <p:embed/>
            </p:oleObj>
          </a:graphicData>
        </a:graphic>
      </p:graphicFrame>
      <p:graphicFrame>
        <p:nvGraphicFramePr>
          <p:cNvPr id="76825" name="Object 25"/>
          <p:cNvGraphicFramePr>
            <a:graphicFrameLocks noChangeAspect="1"/>
          </p:cNvGraphicFramePr>
          <p:nvPr/>
        </p:nvGraphicFramePr>
        <p:xfrm>
          <a:off x="2483768" y="2276872"/>
          <a:ext cx="574675" cy="766763"/>
        </p:xfrm>
        <a:graphic>
          <a:graphicData uri="http://schemas.openxmlformats.org/presentationml/2006/ole">
            <p:oleObj spid="_x0000_s90135" name="Rovnice" r:id="rId12" imgW="304560" imgH="393480" progId="Equation.3">
              <p:embed/>
            </p:oleObj>
          </a:graphicData>
        </a:graphic>
      </p:graphicFrame>
      <p:graphicFrame>
        <p:nvGraphicFramePr>
          <p:cNvPr id="90138" name="Object 26"/>
          <p:cNvGraphicFramePr>
            <a:graphicFrameLocks noChangeAspect="1"/>
          </p:cNvGraphicFramePr>
          <p:nvPr/>
        </p:nvGraphicFramePr>
        <p:xfrm>
          <a:off x="4672880" y="1268413"/>
          <a:ext cx="1411288" cy="815975"/>
        </p:xfrm>
        <a:graphic>
          <a:graphicData uri="http://schemas.openxmlformats.org/presentationml/2006/ole">
            <p:oleObj spid="_x0000_s90138" name="Rovnice" r:id="rId13" imgW="749160" imgH="393480" progId="Equation.3">
              <p:embed/>
            </p:oleObj>
          </a:graphicData>
        </a:graphic>
      </p:graphicFrame>
      <p:graphicFrame>
        <p:nvGraphicFramePr>
          <p:cNvPr id="90139" name="Object 27"/>
          <p:cNvGraphicFramePr>
            <a:graphicFrameLocks noChangeAspect="1"/>
          </p:cNvGraphicFramePr>
          <p:nvPr/>
        </p:nvGraphicFramePr>
        <p:xfrm>
          <a:off x="4649068" y="2276475"/>
          <a:ext cx="1435100" cy="815975"/>
        </p:xfrm>
        <a:graphic>
          <a:graphicData uri="http://schemas.openxmlformats.org/presentationml/2006/ole">
            <p:oleObj spid="_x0000_s90139" name="Rovnice" r:id="rId14" imgW="761760" imgH="393480" progId="Equation.3">
              <p:embed/>
            </p:oleObj>
          </a:graphicData>
        </a:graphic>
      </p:graphicFrame>
      <p:graphicFrame>
        <p:nvGraphicFramePr>
          <p:cNvPr id="90140" name="Object 28"/>
          <p:cNvGraphicFramePr>
            <a:graphicFrameLocks noChangeAspect="1"/>
          </p:cNvGraphicFramePr>
          <p:nvPr/>
        </p:nvGraphicFramePr>
        <p:xfrm>
          <a:off x="4738688" y="3429000"/>
          <a:ext cx="1243012" cy="815975"/>
        </p:xfrm>
        <a:graphic>
          <a:graphicData uri="http://schemas.openxmlformats.org/presentationml/2006/ole">
            <p:oleObj spid="_x0000_s90140" name="Rovnice" r:id="rId15" imgW="660240" imgH="393480" progId="Equation.3">
              <p:embed/>
            </p:oleObj>
          </a:graphicData>
        </a:graphic>
      </p:graphicFrame>
      <p:graphicFrame>
        <p:nvGraphicFramePr>
          <p:cNvPr id="90141" name="Object 29"/>
          <p:cNvGraphicFramePr>
            <a:graphicFrameLocks noChangeAspect="1"/>
          </p:cNvGraphicFramePr>
          <p:nvPr/>
        </p:nvGraphicFramePr>
        <p:xfrm>
          <a:off x="7005409" y="1322388"/>
          <a:ext cx="452438" cy="766762"/>
        </p:xfrm>
        <a:graphic>
          <a:graphicData uri="http://schemas.openxmlformats.org/presentationml/2006/ole">
            <p:oleObj spid="_x0000_s90141" name="Rovnice" r:id="rId16" imgW="241200" imgH="393480" progId="Equation.3">
              <p:embed/>
            </p:oleObj>
          </a:graphicData>
        </a:graphic>
      </p:graphicFrame>
      <p:graphicFrame>
        <p:nvGraphicFramePr>
          <p:cNvPr id="90142" name="Object 30"/>
          <p:cNvGraphicFramePr>
            <a:graphicFrameLocks noChangeAspect="1"/>
          </p:cNvGraphicFramePr>
          <p:nvPr/>
        </p:nvGraphicFramePr>
        <p:xfrm>
          <a:off x="4628232" y="5602288"/>
          <a:ext cx="2032000" cy="895350"/>
        </p:xfrm>
        <a:graphic>
          <a:graphicData uri="http://schemas.openxmlformats.org/presentationml/2006/ole">
            <p:oleObj spid="_x0000_s90142" name="Rovnice" r:id="rId17" imgW="1079280" imgH="431640" progId="Equation.3">
              <p:embed/>
            </p:oleObj>
          </a:graphicData>
        </a:graphic>
      </p:graphicFrame>
      <p:graphicFrame>
        <p:nvGraphicFramePr>
          <p:cNvPr id="90143" name="Object 12"/>
          <p:cNvGraphicFramePr>
            <a:graphicFrameLocks noChangeAspect="1"/>
          </p:cNvGraphicFramePr>
          <p:nvPr/>
        </p:nvGraphicFramePr>
        <p:xfrm>
          <a:off x="6990669" y="5713413"/>
          <a:ext cx="406400" cy="768350"/>
        </p:xfrm>
        <a:graphic>
          <a:graphicData uri="http://schemas.openxmlformats.org/presentationml/2006/ole">
            <p:oleObj spid="_x0000_s90143" name="Rovnice" r:id="rId18" imgW="215640" imgH="393480" progId="Equation.3">
              <p:embed/>
            </p:oleObj>
          </a:graphicData>
        </a:graphic>
      </p:graphicFrame>
      <p:graphicFrame>
        <p:nvGraphicFramePr>
          <p:cNvPr id="90144" name="Object 10"/>
          <p:cNvGraphicFramePr>
            <a:graphicFrameLocks noChangeAspect="1"/>
          </p:cNvGraphicFramePr>
          <p:nvPr/>
        </p:nvGraphicFramePr>
        <p:xfrm>
          <a:off x="4644008" y="4489450"/>
          <a:ext cx="1411287" cy="815975"/>
        </p:xfrm>
        <a:graphic>
          <a:graphicData uri="http://schemas.openxmlformats.org/presentationml/2006/ole">
            <p:oleObj spid="_x0000_s90144" name="Rovnice" r:id="rId19" imgW="749160" imgH="393480" progId="Equation.3">
              <p:embed/>
            </p:oleObj>
          </a:graphicData>
        </a:graphic>
      </p:graphicFrame>
      <p:graphicFrame>
        <p:nvGraphicFramePr>
          <p:cNvPr id="90145" name="Object 33"/>
          <p:cNvGraphicFramePr>
            <a:graphicFrameLocks noChangeAspect="1"/>
          </p:cNvGraphicFramePr>
          <p:nvPr/>
        </p:nvGraphicFramePr>
        <p:xfrm>
          <a:off x="6996707" y="3481388"/>
          <a:ext cx="455613" cy="766762"/>
        </p:xfrm>
        <a:graphic>
          <a:graphicData uri="http://schemas.openxmlformats.org/presentationml/2006/ole">
            <p:oleObj spid="_x0000_s90145" name="Rovnice" r:id="rId20" imgW="241200" imgH="393480" progId="Equation.3">
              <p:embed/>
            </p:oleObj>
          </a:graphicData>
        </a:graphic>
      </p:graphicFrame>
      <p:graphicFrame>
        <p:nvGraphicFramePr>
          <p:cNvPr id="90146" name="Object 34"/>
          <p:cNvGraphicFramePr>
            <a:graphicFrameLocks noChangeAspect="1"/>
          </p:cNvGraphicFramePr>
          <p:nvPr/>
        </p:nvGraphicFramePr>
        <p:xfrm>
          <a:off x="6998378" y="4562475"/>
          <a:ext cx="404812" cy="766763"/>
        </p:xfrm>
        <a:graphic>
          <a:graphicData uri="http://schemas.openxmlformats.org/presentationml/2006/ole">
            <p:oleObj spid="_x0000_s90146" name="Rovnice" r:id="rId21" imgW="215640" imgH="393480" progId="Equation.3">
              <p:embed/>
            </p:oleObj>
          </a:graphicData>
        </a:graphic>
      </p:graphicFrame>
      <p:graphicFrame>
        <p:nvGraphicFramePr>
          <p:cNvPr id="90147" name="Object 35"/>
          <p:cNvGraphicFramePr>
            <a:graphicFrameLocks noChangeAspect="1"/>
          </p:cNvGraphicFramePr>
          <p:nvPr/>
        </p:nvGraphicFramePr>
        <p:xfrm>
          <a:off x="7014028" y="2330450"/>
          <a:ext cx="431800" cy="766763"/>
        </p:xfrm>
        <a:graphic>
          <a:graphicData uri="http://schemas.openxmlformats.org/presentationml/2006/ole">
            <p:oleObj spid="_x0000_s90147" name="Rovnice" r:id="rId22" imgW="228600" imgH="393480" progId="Equation.3">
              <p:embed/>
            </p:oleObj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24" name="Popisek se čtyřstrannou šipkou 23">
              <a:hlinkClick r:id="rId23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TextovéPole 24">
              <a:hlinkClick r:id="rId23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3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3" y="836712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i="1" dirty="0" smtClean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Zlomky – sčítání, odčítání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VY_32_INOVACE_01.05.EHL.MA.7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04. 11. 2012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hlinkClick r:id="rId3" action="ppaction://hlinksldjump"/>
          </p:cNvPr>
          <p:cNvSpPr txBox="1"/>
          <p:nvPr/>
        </p:nvSpPr>
        <p:spPr>
          <a:xfrm>
            <a:off x="971600" y="126876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3" action="ppaction://hlinksldjump"/>
              </a:rPr>
              <a:t>Sčítání zlomků se stejným jmenovatelem</a:t>
            </a:r>
            <a:endParaRPr lang="cs-CZ" sz="2800" dirty="0"/>
          </a:p>
        </p:txBody>
      </p:sp>
      <p:sp>
        <p:nvSpPr>
          <p:cNvPr id="6" name="TextovéPole 5">
            <a:hlinkClick r:id="rId4" action="ppaction://hlinksldjump"/>
          </p:cNvPr>
          <p:cNvSpPr txBox="1"/>
          <p:nvPr/>
        </p:nvSpPr>
        <p:spPr>
          <a:xfrm>
            <a:off x="971600" y="175365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4" action="ppaction://hlinksldjump"/>
              </a:rPr>
              <a:t>Sčítání zlomků s různým jmenovatelem</a:t>
            </a:r>
            <a:endParaRPr lang="cs-CZ" sz="2800" dirty="0" smtClean="0"/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971600" y="333782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5" action="ppaction://hlinksldjump"/>
              </a:rPr>
              <a:t>Odčítání zlomků s různým jmenovatelem</a:t>
            </a:r>
            <a:endParaRPr lang="cs-CZ" sz="2800" dirty="0" smtClean="0"/>
          </a:p>
        </p:txBody>
      </p:sp>
      <p:sp>
        <p:nvSpPr>
          <p:cNvPr id="8" name="TextovéPole 7">
            <a:hlinkClick r:id="rId6" action="ppaction://hlinksldjump"/>
          </p:cNvPr>
          <p:cNvSpPr txBox="1"/>
          <p:nvPr/>
        </p:nvSpPr>
        <p:spPr>
          <a:xfrm>
            <a:off x="971600" y="278092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6" action="ppaction://hlinksldjump"/>
              </a:rPr>
              <a:t>Odčítání zlomků se stejným jmenovatelem</a:t>
            </a:r>
            <a:endParaRPr lang="cs-CZ" sz="2800" dirty="0" smtClean="0"/>
          </a:p>
        </p:txBody>
      </p:sp>
      <p:sp>
        <p:nvSpPr>
          <p:cNvPr id="9" name="TextovéPole 8">
            <a:hlinkClick r:id="rId4" action="ppaction://hlinksldjump"/>
          </p:cNvPr>
          <p:cNvSpPr txBox="1"/>
          <p:nvPr/>
        </p:nvSpPr>
        <p:spPr>
          <a:xfrm>
            <a:off x="971600" y="22768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7" action="ppaction://hlinksldjump"/>
              </a:rPr>
              <a:t>Sčítání zlomků – řešené příklady s postupem</a:t>
            </a:r>
            <a:endParaRPr lang="cs-CZ" sz="2800" dirty="0" smtClean="0"/>
          </a:p>
        </p:txBody>
      </p:sp>
      <p:sp>
        <p:nvSpPr>
          <p:cNvPr id="10" name="TextovéPole 9">
            <a:hlinkClick r:id="rId5" action="ppaction://hlinksldjump"/>
          </p:cNvPr>
          <p:cNvSpPr txBox="1"/>
          <p:nvPr/>
        </p:nvSpPr>
        <p:spPr>
          <a:xfrm>
            <a:off x="971600" y="3861048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8" action="ppaction://hlinksldjump"/>
              </a:rPr>
              <a:t>Odčítání zlomků – řešené příklady s postupem</a:t>
            </a:r>
            <a:endParaRPr lang="cs-CZ" sz="2800" dirty="0" smtClean="0"/>
          </a:p>
        </p:txBody>
      </p:sp>
      <p:sp>
        <p:nvSpPr>
          <p:cNvPr id="11" name="TextovéPole 10">
            <a:hlinkClick r:id="rId5" action="ppaction://hlinksldjump"/>
          </p:cNvPr>
          <p:cNvSpPr txBox="1"/>
          <p:nvPr/>
        </p:nvSpPr>
        <p:spPr>
          <a:xfrm>
            <a:off x="971600" y="4365104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cs-CZ" sz="2800" dirty="0" smtClean="0">
                <a:hlinkClick r:id="rId9" action="ppaction://hlinksldjump"/>
              </a:rPr>
              <a:t>Příklady na procvičení s výsledky</a:t>
            </a:r>
            <a:endParaRPr lang="cs-CZ" sz="2800" dirty="0" smtClean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11560" y="260648"/>
            <a:ext cx="7772400" cy="993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Zlomky – sčítání, odčítání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833490" y="4952185"/>
            <a:ext cx="1584176" cy="1512168"/>
          </a:xfrm>
          <a:prstGeom prst="ellipse">
            <a:avLst/>
          </a:prstGeom>
          <a:solidFill>
            <a:srgbClr val="FFFF0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 rot="16200000">
            <a:off x="875787" y="4899657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ovací čára 15"/>
          <p:cNvCxnSpPr>
            <a:endCxn id="15" idx="0"/>
          </p:cNvCxnSpPr>
          <p:nvPr/>
        </p:nvCxnSpPr>
        <p:spPr>
          <a:xfrm flipV="1">
            <a:off x="795319" y="5674733"/>
            <a:ext cx="1633793" cy="195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04"/>
          <p:cNvGraphicFramePr>
            <a:graphicFrameLocks noChangeAspect="1"/>
          </p:cNvGraphicFramePr>
          <p:nvPr/>
        </p:nvGraphicFramePr>
        <p:xfrm>
          <a:off x="323528" y="5301208"/>
          <a:ext cx="287337" cy="815975"/>
        </p:xfrm>
        <a:graphic>
          <a:graphicData uri="http://schemas.openxmlformats.org/presentationml/2006/ole">
            <p:oleObj spid="_x0000_s89089" name="Rovnice" r:id="rId10" imgW="152280" imgH="393480" progId="Equation.3">
              <p:embed/>
            </p:oleObj>
          </a:graphicData>
        </a:graphic>
      </p:graphicFrame>
      <p:cxnSp>
        <p:nvCxnSpPr>
          <p:cNvPr id="18" name="Přímá spojovací čára 17"/>
          <p:cNvCxnSpPr>
            <a:stCxn id="15" idx="2"/>
            <a:endCxn id="14" idx="4"/>
          </p:cNvCxnSpPr>
          <p:nvPr/>
        </p:nvCxnSpPr>
        <p:spPr>
          <a:xfrm flipH="1">
            <a:off x="1625578" y="4941183"/>
            <a:ext cx="1319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a 19"/>
          <p:cNvSpPr/>
          <p:nvPr/>
        </p:nvSpPr>
        <p:spPr>
          <a:xfrm>
            <a:off x="3602059" y="4938700"/>
            <a:ext cx="1584176" cy="1512168"/>
          </a:xfrm>
          <a:prstGeom prst="ellipse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 rot="16200000">
            <a:off x="3644356" y="4886172"/>
            <a:ext cx="1512168" cy="1595190"/>
          </a:xfrm>
          <a:prstGeom prst="arc">
            <a:avLst>
              <a:gd name="adj1" fmla="val 10885858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/>
          <p:nvPr/>
        </p:nvCxnSpPr>
        <p:spPr>
          <a:xfrm flipV="1">
            <a:off x="3614124" y="5659948"/>
            <a:ext cx="1561743" cy="13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21" idx="2"/>
            <a:endCxn id="20" idx="4"/>
          </p:cNvCxnSpPr>
          <p:nvPr/>
        </p:nvCxnSpPr>
        <p:spPr>
          <a:xfrm flipH="1">
            <a:off x="4394147" y="4927698"/>
            <a:ext cx="1319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a 23"/>
          <p:cNvSpPr/>
          <p:nvPr/>
        </p:nvSpPr>
        <p:spPr>
          <a:xfrm>
            <a:off x="6889301" y="4913615"/>
            <a:ext cx="1584176" cy="1512168"/>
          </a:xfrm>
          <a:prstGeom prst="ellipse">
            <a:avLst/>
          </a:prstGeom>
          <a:solidFill>
            <a:srgbClr val="FFFF0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louk 24"/>
          <p:cNvSpPr/>
          <p:nvPr/>
        </p:nvSpPr>
        <p:spPr>
          <a:xfrm rot="16200000">
            <a:off x="6931598" y="4861087"/>
            <a:ext cx="1512168" cy="1595190"/>
          </a:xfrm>
          <a:prstGeom prst="arc">
            <a:avLst>
              <a:gd name="adj1" fmla="val 16272718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ovací čára 25"/>
          <p:cNvCxnSpPr>
            <a:endCxn id="25" idx="0"/>
          </p:cNvCxnSpPr>
          <p:nvPr/>
        </p:nvCxnSpPr>
        <p:spPr>
          <a:xfrm flipV="1">
            <a:off x="6851130" y="5641813"/>
            <a:ext cx="39156" cy="1391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25" idx="2"/>
            <a:endCxn id="24" idx="4"/>
          </p:cNvCxnSpPr>
          <p:nvPr/>
        </p:nvCxnSpPr>
        <p:spPr>
          <a:xfrm flipH="1">
            <a:off x="7681389" y="4902613"/>
            <a:ext cx="1319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6278563" y="5300663"/>
          <a:ext cx="290512" cy="815975"/>
        </p:xfrm>
        <a:graphic>
          <a:graphicData uri="http://schemas.openxmlformats.org/presentationml/2006/ole">
            <p:oleObj spid="_x0000_s89091" name="Rovnice" r:id="rId11" imgW="152280" imgH="393480" progId="Equation.3">
              <p:embed/>
            </p:oleObj>
          </a:graphicData>
        </a:graphic>
      </p:graphicFrame>
      <p:graphicFrame>
        <p:nvGraphicFramePr>
          <p:cNvPr id="29" name="Object 10"/>
          <p:cNvGraphicFramePr>
            <a:graphicFrameLocks noChangeAspect="1"/>
          </p:cNvGraphicFramePr>
          <p:nvPr/>
        </p:nvGraphicFramePr>
        <p:xfrm>
          <a:off x="2699792" y="5589240"/>
          <a:ext cx="266700" cy="157162"/>
        </p:xfrm>
        <a:graphic>
          <a:graphicData uri="http://schemas.openxmlformats.org/presentationml/2006/ole">
            <p:oleObj spid="_x0000_s89092" name="Rovnice" r:id="rId12" imgW="139680" imgH="75960" progId="Equation.3">
              <p:embed/>
            </p:oleObj>
          </a:graphicData>
        </a:graphic>
      </p:graphicFrame>
      <p:graphicFrame>
        <p:nvGraphicFramePr>
          <p:cNvPr id="30" name="Object 11"/>
          <p:cNvGraphicFramePr>
            <a:graphicFrameLocks noChangeAspect="1"/>
          </p:cNvGraphicFramePr>
          <p:nvPr/>
        </p:nvGraphicFramePr>
        <p:xfrm>
          <a:off x="5724128" y="5589240"/>
          <a:ext cx="266700" cy="209550"/>
        </p:xfrm>
        <a:graphic>
          <a:graphicData uri="http://schemas.openxmlformats.org/presentationml/2006/ole">
            <p:oleObj spid="_x0000_s89093" name="Rovnice" r:id="rId13" imgW="139680" imgH="101520" progId="Equation.3">
              <p:embed/>
            </p:oleObj>
          </a:graphicData>
        </a:graphic>
      </p:graphicFrame>
      <p:cxnSp>
        <p:nvCxnSpPr>
          <p:cNvPr id="31" name="Přímá spojovací čára 30"/>
          <p:cNvCxnSpPr/>
          <p:nvPr/>
        </p:nvCxnSpPr>
        <p:spPr>
          <a:xfrm flipV="1">
            <a:off x="6900187" y="5655351"/>
            <a:ext cx="1561743" cy="13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3203848" y="5157192"/>
          <a:ext cx="290512" cy="887983"/>
        </p:xfrm>
        <a:graphic>
          <a:graphicData uri="http://schemas.openxmlformats.org/presentationml/2006/ole">
            <p:oleObj spid="_x0000_s89090" name="Rovnice" r:id="rId14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C 0.00539 -0.00856 0.01563 -0.0206 0.02726 -0.0206 C 0.04497 -0.0206 0.05921 -0.0081 0.05921 0.0081 C 0.05921 0.01319 0.05764 0.01782 0.05487 0.02245 C 0.05539 0.02245 -4.16667E-6 0.08611 -4.16667E-6 0.08681 C -4.16667E-6 0.08611 -0.0552 0.02245 -0.05451 0.02245 C -0.05729 0.01782 -0.05885 0.01319 -0.05885 0.0081 C -0.05885 -0.0081 -0.04461 -0.0206 -0.02691 -0.0206 C -0.01562 -0.0206 -0.00538 -0.00856 -4.16667E-6 0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0.06251 0.04953 L 0.03855 0.12963 L -0.03854 0.12963 L -0.0625 0.04953 L 5E-6 3.7037E-6 Z " pathEditMode="relative" rAng="0" ptsTypes="FFFFFF">
                                      <p:cBhvr>
                                        <p:cTn id="8" dur="5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2.59259E-6 L 0.04948 0.0412 L 0.02553 0.10856 L -0.05069 0.10856 L -0.0743 0.0412 L -0.0125 2.59259E-6 Z " pathEditMode="relative" rAng="0" ptsTypes="FFFFFF">
                                      <p:cBhvr>
                                        <p:cTn id="10" dur="5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07777 0.04653 L 0.04791 0.12199 L -0.04792 0.12199 L -0.07761 0.04653 L 4.16667E-6 -2.96296E-6 Z " pathEditMode="relative" rAng="0" ptsTypes="FFFFFF">
                                      <p:cBhvr>
                                        <p:cTn id="12" dur="50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07952 0.04607 L 0.04896 0.12107 L -0.04878 0.12107 L -0.07899 0.04607 L -1.38889E-6 -1.11111E-6 Z " pathEditMode="relative" rAng="0" ptsTypes="FFFFFF">
                                      <p:cBhvr>
                                        <p:cTn id="14" dur="5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500820" y="5563458"/>
            <a:ext cx="6743588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83568" y="33265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Sčítání zlomků se </a:t>
            </a:r>
            <a:r>
              <a:rPr lang="cs-CZ" sz="3200" b="1" u="sng" dirty="0" smtClean="0">
                <a:solidFill>
                  <a:srgbClr val="002060"/>
                </a:solidFill>
              </a:rPr>
              <a:t>stejným jmenovatelem</a:t>
            </a:r>
            <a:endParaRPr lang="cs-CZ" sz="3200" b="1" u="sng" dirty="0">
              <a:solidFill>
                <a:srgbClr val="00206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515900" y="4331828"/>
            <a:ext cx="6800516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547664" y="3021406"/>
            <a:ext cx="6768752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1132" y="5541686"/>
            <a:ext cx="868620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680" y="5541686"/>
            <a:ext cx="81716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7316" y="5541686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44850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673100" y="2924175"/>
          <a:ext cx="312738" cy="815975"/>
        </p:xfrm>
        <a:graphic>
          <a:graphicData uri="http://schemas.openxmlformats.org/presentationml/2006/ole">
            <p:oleObj spid="_x0000_s59394" name="Rovnice" r:id="rId4" imgW="164880" imgH="393480" progId="Equation.3">
              <p:embed/>
            </p:oleObj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596900" y="4221163"/>
          <a:ext cx="360363" cy="815975"/>
        </p:xfrm>
        <a:graphic>
          <a:graphicData uri="http://schemas.openxmlformats.org/presentationml/2006/ole">
            <p:oleObj spid="_x0000_s59395" name="Rovnice" r:id="rId5" imgW="152280" imgH="393480" progId="Equation.3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611560" y="5445224"/>
          <a:ext cx="288925" cy="815975"/>
        </p:xfrm>
        <a:graphic>
          <a:graphicData uri="http://schemas.openxmlformats.org/presentationml/2006/ole">
            <p:oleObj spid="_x0000_s59396" name="Rovnice" r:id="rId6" imgW="152280" imgH="393480" progId="Equation.3">
              <p:embed/>
            </p:oleObj>
          </a:graphicData>
        </a:graphic>
      </p:graphicFrame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996952"/>
            <a:ext cx="864096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8166" y="2999634"/>
            <a:ext cx="85231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0620" y="2999634"/>
            <a:ext cx="86409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6822" y="2996952"/>
            <a:ext cx="793594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ovéPole 27"/>
          <p:cNvSpPr txBox="1"/>
          <p:nvPr/>
        </p:nvSpPr>
        <p:spPr>
          <a:xfrm>
            <a:off x="683568" y="119675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Zlomky se stejnými jmenovateli sčítáme tak, že </a:t>
            </a:r>
            <a:r>
              <a:rPr lang="cs-CZ" sz="2800" b="1" dirty="0" smtClean="0">
                <a:solidFill>
                  <a:srgbClr val="FF0000"/>
                </a:solidFill>
              </a:rPr>
              <a:t>sečteme jejich čitatele </a:t>
            </a:r>
            <a:r>
              <a:rPr lang="cs-CZ" sz="2800" b="1" dirty="0" smtClean="0">
                <a:solidFill>
                  <a:srgbClr val="002060"/>
                </a:solidFill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jmenovatele opíšeme</a:t>
            </a:r>
            <a:r>
              <a:rPr lang="cs-CZ" sz="2800" b="1" dirty="0" smtClean="0">
                <a:solidFill>
                  <a:srgbClr val="002060"/>
                </a:solidFill>
              </a:rPr>
              <a:t>.</a:t>
            </a:r>
            <a:endParaRPr lang="cs-CZ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2596112" y="2093506"/>
          <a:ext cx="360114" cy="815975"/>
        </p:xfrm>
        <a:graphic>
          <a:graphicData uri="http://schemas.openxmlformats.org/presentationml/2006/ole">
            <p:oleObj spid="_x0000_s59397" name="Rovnice" r:id="rId7" imgW="152280" imgH="393480" progId="Equation.3">
              <p:embed/>
            </p:oleObj>
          </a:graphicData>
        </a:graphic>
      </p:graphicFrame>
      <p:graphicFrame>
        <p:nvGraphicFramePr>
          <p:cNvPr id="32" name="Object 3"/>
          <p:cNvGraphicFramePr>
            <a:graphicFrameLocks noChangeAspect="1"/>
          </p:cNvGraphicFramePr>
          <p:nvPr/>
        </p:nvGraphicFramePr>
        <p:xfrm>
          <a:off x="3604224" y="2093506"/>
          <a:ext cx="330200" cy="815975"/>
        </p:xfrm>
        <a:graphic>
          <a:graphicData uri="http://schemas.openxmlformats.org/presentationml/2006/ole">
            <p:oleObj spid="_x0000_s59398" name="Rovnice" r:id="rId8" imgW="139680" imgH="393480" progId="Equation.3">
              <p:embed/>
            </p:oleObj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/>
        </p:nvGraphicFramePr>
        <p:xfrm>
          <a:off x="4612336" y="2093506"/>
          <a:ext cx="288925" cy="815975"/>
        </p:xfrm>
        <a:graphic>
          <a:graphicData uri="http://schemas.openxmlformats.org/presentationml/2006/ole">
            <p:oleObj spid="_x0000_s59399" name="Rovnice" r:id="rId9" imgW="152280" imgH="393480" progId="Equation.3">
              <p:embed/>
            </p:oleObj>
          </a:graphicData>
        </a:graphic>
      </p:graphicFrame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3110859" y="2356758"/>
          <a:ext cx="265112" cy="288925"/>
        </p:xfrm>
        <a:graphic>
          <a:graphicData uri="http://schemas.openxmlformats.org/presentationml/2006/ole">
            <p:oleObj spid="_x0000_s59400" name="Rovnice" r:id="rId10" imgW="139680" imgH="139680" progId="Equation.3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4180834" y="2420258"/>
          <a:ext cx="265112" cy="211138"/>
        </p:xfrm>
        <a:graphic>
          <a:graphicData uri="http://schemas.openxmlformats.org/presentationml/2006/ole">
            <p:oleObj spid="_x0000_s59401" name="Rovnice" r:id="rId11" imgW="139680" imgH="101520" progId="Equation.3">
              <p:embed/>
            </p:oleObj>
          </a:graphicData>
        </a:graphic>
      </p:graphicFrame>
      <p:sp>
        <p:nvSpPr>
          <p:cNvPr id="29" name="Obdélník 28"/>
          <p:cNvSpPr/>
          <p:nvPr/>
        </p:nvSpPr>
        <p:spPr>
          <a:xfrm>
            <a:off x="1529908" y="4329592"/>
            <a:ext cx="82474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2372054" y="4332446"/>
            <a:ext cx="75978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3151698" y="4332446"/>
            <a:ext cx="85410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2619890" y="4365104"/>
          <a:ext cx="287338" cy="600075"/>
        </p:xfrm>
        <a:graphic>
          <a:graphicData uri="http://schemas.openxmlformats.org/presentationml/2006/ole">
            <p:oleObj spid="_x0000_s59404" name="Rovnice" r:id="rId12" imgW="152280" imgH="393480" progId="Equation.3">
              <p:embed/>
            </p:oleObj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1835696" y="4373982"/>
          <a:ext cx="287338" cy="600075"/>
        </p:xfrm>
        <a:graphic>
          <a:graphicData uri="http://schemas.openxmlformats.org/presentationml/2006/ole">
            <p:oleObj spid="_x0000_s59405" name="Rovnice" r:id="rId13" imgW="152280" imgH="393480" progId="Equation.3">
              <p:embed/>
            </p:oleObj>
          </a:graphicData>
        </a:graphic>
      </p:graphicFrame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3448118" y="4365104"/>
          <a:ext cx="287338" cy="599356"/>
        </p:xfrm>
        <a:graphic>
          <a:graphicData uri="http://schemas.openxmlformats.org/presentationml/2006/ole">
            <p:oleObj spid="_x0000_s59403" name="Rovnice" r:id="rId14" imgW="152280" imgH="393480" progId="Equation.3">
              <p:embed/>
            </p:oleObj>
          </a:graphicData>
        </a:graphic>
      </p:graphicFrame>
      <p:sp>
        <p:nvSpPr>
          <p:cNvPr id="43" name="Obdélník 42"/>
          <p:cNvSpPr/>
          <p:nvPr/>
        </p:nvSpPr>
        <p:spPr>
          <a:xfrm>
            <a:off x="4711960" y="5567468"/>
            <a:ext cx="868152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5604520" y="5567468"/>
            <a:ext cx="839688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6472944" y="5567468"/>
            <a:ext cx="89586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6" name="Object 12"/>
          <p:cNvGraphicFramePr>
            <a:graphicFrameLocks noChangeAspect="1"/>
          </p:cNvGraphicFramePr>
          <p:nvPr/>
        </p:nvGraphicFramePr>
        <p:xfrm>
          <a:off x="5932258" y="5600126"/>
          <a:ext cx="287338" cy="600075"/>
        </p:xfrm>
        <a:graphic>
          <a:graphicData uri="http://schemas.openxmlformats.org/presentationml/2006/ole">
            <p:oleObj spid="_x0000_s59406" name="Rovnice" r:id="rId15" imgW="152280" imgH="393480" progId="Equation.3">
              <p:embed/>
            </p:oleObj>
          </a:graphicData>
        </a:graphic>
      </p:graphicFrame>
      <p:graphicFrame>
        <p:nvGraphicFramePr>
          <p:cNvPr id="47" name="Object 13"/>
          <p:cNvGraphicFramePr>
            <a:graphicFrameLocks noChangeAspect="1"/>
          </p:cNvGraphicFramePr>
          <p:nvPr/>
        </p:nvGraphicFramePr>
        <p:xfrm>
          <a:off x="5041528" y="5600126"/>
          <a:ext cx="287338" cy="600075"/>
        </p:xfrm>
        <a:graphic>
          <a:graphicData uri="http://schemas.openxmlformats.org/presentationml/2006/ole">
            <p:oleObj spid="_x0000_s59407" name="Rovnice" r:id="rId16" imgW="152280" imgH="393480" progId="Equation.3">
              <p:embed/>
            </p:oleObj>
          </a:graphicData>
        </a:graphic>
      </p:graphicFrame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6838380" y="5600126"/>
          <a:ext cx="287338" cy="599356"/>
        </p:xfrm>
        <a:graphic>
          <a:graphicData uri="http://schemas.openxmlformats.org/presentationml/2006/ole">
            <p:oleObj spid="_x0000_s59408" name="Rovnice" r:id="rId17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4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5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6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8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1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1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2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7000"/>
                            </p:stCondLst>
                            <p:childTnLst>
                              <p:par>
                                <p:cTn id="1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9" grpId="0" animBg="1"/>
      <p:bldP spid="40" grpId="0" animBg="1"/>
      <p:bldP spid="43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1414463" y="2276475"/>
          <a:ext cx="287337" cy="600075"/>
        </p:xfrm>
        <a:graphic>
          <a:graphicData uri="http://schemas.openxmlformats.org/presentationml/2006/ole">
            <p:oleObj spid="_x0000_s60419" name="Rovnice" r:id="rId3" imgW="152280" imgH="393480" progId="Equation.3">
              <p:embed/>
            </p:oleObj>
          </a:graphicData>
        </a:graphic>
      </p:graphicFrame>
      <p:sp>
        <p:nvSpPr>
          <p:cNvPr id="8" name="Elipsa 7"/>
          <p:cNvSpPr/>
          <p:nvPr/>
        </p:nvSpPr>
        <p:spPr>
          <a:xfrm>
            <a:off x="6659446" y="651429"/>
            <a:ext cx="1584176" cy="1512168"/>
          </a:xfrm>
          <a:prstGeom prst="ellipse">
            <a:avLst/>
          </a:prstGeom>
          <a:solidFill>
            <a:srgbClr val="FFFF0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 rot="16200000">
            <a:off x="6701743" y="615673"/>
            <a:ext cx="1512168" cy="1595190"/>
          </a:xfrm>
          <a:prstGeom prst="arc">
            <a:avLst>
              <a:gd name="adj1" fmla="val 5302922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>
            <a:endCxn id="9" idx="0"/>
          </p:cNvCxnSpPr>
          <p:nvPr/>
        </p:nvCxnSpPr>
        <p:spPr>
          <a:xfrm flipV="1">
            <a:off x="6621275" y="1390749"/>
            <a:ext cx="1633793" cy="195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stCxn id="9" idx="2"/>
            <a:endCxn id="8" idx="4"/>
          </p:cNvCxnSpPr>
          <p:nvPr/>
        </p:nvCxnSpPr>
        <p:spPr>
          <a:xfrm flipH="1">
            <a:off x="7451534" y="657199"/>
            <a:ext cx="1319" cy="150639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3712846" y="631690"/>
            <a:ext cx="1584176" cy="1512168"/>
          </a:xfrm>
          <a:prstGeom prst="ellipse">
            <a:avLst/>
          </a:prstGeom>
          <a:solidFill>
            <a:srgbClr val="FFFF00">
              <a:alpha val="4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 rot="16200000">
            <a:off x="3755143" y="579162"/>
            <a:ext cx="1512168" cy="1595190"/>
          </a:xfrm>
          <a:prstGeom prst="arc">
            <a:avLst>
              <a:gd name="adj1" fmla="val 10885858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/>
          <p:nvPr/>
        </p:nvCxnSpPr>
        <p:spPr>
          <a:xfrm flipV="1">
            <a:off x="3724911" y="1352938"/>
            <a:ext cx="1561743" cy="13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13" idx="2"/>
            <a:endCxn id="12" idx="4"/>
          </p:cNvCxnSpPr>
          <p:nvPr/>
        </p:nvCxnSpPr>
        <p:spPr>
          <a:xfrm flipH="1">
            <a:off x="4504934" y="620688"/>
            <a:ext cx="1319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/>
          <p:nvPr/>
        </p:nvSpPr>
        <p:spPr>
          <a:xfrm>
            <a:off x="755576" y="548680"/>
            <a:ext cx="1584176" cy="1512168"/>
          </a:xfrm>
          <a:prstGeom prst="ellipse">
            <a:avLst/>
          </a:prstGeom>
          <a:solidFill>
            <a:srgbClr val="FFFF00">
              <a:alpha val="42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16200000">
            <a:off x="797873" y="496152"/>
            <a:ext cx="1512168" cy="1595190"/>
          </a:xfrm>
          <a:prstGeom prst="arc">
            <a:avLst>
              <a:gd name="adj1" fmla="val 16272718"/>
              <a:gd name="adj2" fmla="val 21577391"/>
            </a:avLst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endCxn id="17" idx="0"/>
          </p:cNvCxnSpPr>
          <p:nvPr/>
        </p:nvCxnSpPr>
        <p:spPr>
          <a:xfrm flipV="1">
            <a:off x="717405" y="1276878"/>
            <a:ext cx="39156" cy="1391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7" idx="2"/>
            <a:endCxn id="16" idx="4"/>
          </p:cNvCxnSpPr>
          <p:nvPr/>
        </p:nvCxnSpPr>
        <p:spPr>
          <a:xfrm flipH="1">
            <a:off x="1547664" y="537678"/>
            <a:ext cx="1319" cy="1523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766462" y="1290416"/>
            <a:ext cx="1561743" cy="13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13"/>
          <p:cNvGraphicFramePr>
            <a:graphicFrameLocks noChangeAspect="1"/>
          </p:cNvGraphicFramePr>
          <p:nvPr/>
        </p:nvGraphicFramePr>
        <p:xfrm>
          <a:off x="4367213" y="2276475"/>
          <a:ext cx="287337" cy="600075"/>
        </p:xfrm>
        <a:graphic>
          <a:graphicData uri="http://schemas.openxmlformats.org/presentationml/2006/ole">
            <p:oleObj spid="_x0000_s60421" name="Rovnice" r:id="rId4" imgW="152280" imgH="393480" progId="Equation.3">
              <p:embed/>
            </p:oleObj>
          </a:graphicData>
        </a:graphic>
      </p:graphicFrame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7319963" y="2349500"/>
          <a:ext cx="287337" cy="600075"/>
        </p:xfrm>
        <a:graphic>
          <a:graphicData uri="http://schemas.openxmlformats.org/presentationml/2006/ole">
            <p:oleObj spid="_x0000_s60422" name="Rovnice" r:id="rId5" imgW="152280" imgH="393480" progId="Equation.3">
              <p:embed/>
            </p:oleObj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789120" y="3620380"/>
          <a:ext cx="1196975" cy="815975"/>
        </p:xfrm>
        <a:graphic>
          <a:graphicData uri="http://schemas.openxmlformats.org/presentationml/2006/ole">
            <p:oleObj spid="_x0000_s60425" name="Rovnice" r:id="rId6" imgW="634680" imgH="393480" progId="Equation.3">
              <p:embed/>
            </p:oleObj>
          </a:graphicData>
        </a:graphic>
      </p:graphicFrame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1959571" y="3621088"/>
          <a:ext cx="884237" cy="815975"/>
        </p:xfrm>
        <a:graphic>
          <a:graphicData uri="http://schemas.openxmlformats.org/presentationml/2006/ole">
            <p:oleObj spid="_x0000_s60427" name="Rovnice" r:id="rId7" imgW="469800" imgH="393480" progId="Equation.3">
              <p:embed/>
            </p:oleObj>
          </a:graphicData>
        </a:graphic>
      </p:graphicFrame>
      <p:sp>
        <p:nvSpPr>
          <p:cNvPr id="28" name="TextovéPole 27"/>
          <p:cNvSpPr txBox="1"/>
          <p:nvPr/>
        </p:nvSpPr>
        <p:spPr>
          <a:xfrm>
            <a:off x="683568" y="3096578"/>
            <a:ext cx="1677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Vypočítej:</a:t>
            </a:r>
            <a:endParaRPr lang="cs-CZ" sz="2800" b="1" dirty="0"/>
          </a:p>
        </p:txBody>
      </p:sp>
      <p:graphicFrame>
        <p:nvGraphicFramePr>
          <p:cNvPr id="29" name="Object 9"/>
          <p:cNvGraphicFramePr>
            <a:graphicFrameLocks noChangeAspect="1"/>
          </p:cNvGraphicFramePr>
          <p:nvPr/>
        </p:nvGraphicFramePr>
        <p:xfrm>
          <a:off x="819030" y="4581525"/>
          <a:ext cx="957263" cy="815975"/>
        </p:xfrm>
        <a:graphic>
          <a:graphicData uri="http://schemas.openxmlformats.org/presentationml/2006/ole">
            <p:oleObj spid="_x0000_s60428" name="Rovnice" r:id="rId8" imgW="507960" imgH="393480" progId="Equation.3">
              <p:embed/>
            </p:oleObj>
          </a:graphicData>
        </a:graphic>
      </p:graphicFrame>
      <p:graphicFrame>
        <p:nvGraphicFramePr>
          <p:cNvPr id="30" name="Object 9"/>
          <p:cNvGraphicFramePr>
            <a:graphicFrameLocks noChangeAspect="1"/>
          </p:cNvGraphicFramePr>
          <p:nvPr/>
        </p:nvGraphicFramePr>
        <p:xfrm>
          <a:off x="777635" y="5589588"/>
          <a:ext cx="1220788" cy="815975"/>
        </p:xfrm>
        <a:graphic>
          <a:graphicData uri="http://schemas.openxmlformats.org/presentationml/2006/ole">
            <p:oleObj spid="_x0000_s60429" name="Rovnice" r:id="rId9" imgW="647640" imgH="393480" progId="Equation.3">
              <p:embed/>
            </p:oleObj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1835696" y="4581525"/>
          <a:ext cx="287337" cy="815975"/>
        </p:xfrm>
        <a:graphic>
          <a:graphicData uri="http://schemas.openxmlformats.org/presentationml/2006/ole">
            <p:oleObj spid="_x0000_s60430" name="Rovnice" r:id="rId10" imgW="152280" imgH="393480" progId="Equation.3">
              <p:embed/>
            </p:oleObj>
          </a:graphicData>
        </a:graphic>
      </p:graphicFrame>
      <p:graphicFrame>
        <p:nvGraphicFramePr>
          <p:cNvPr id="32" name="Object 11"/>
          <p:cNvGraphicFramePr>
            <a:graphicFrameLocks noChangeAspect="1"/>
          </p:cNvGraphicFramePr>
          <p:nvPr/>
        </p:nvGraphicFramePr>
        <p:xfrm>
          <a:off x="2085264" y="5589240"/>
          <a:ext cx="406400" cy="815975"/>
        </p:xfrm>
        <a:graphic>
          <a:graphicData uri="http://schemas.openxmlformats.org/presentationml/2006/ole">
            <p:oleObj spid="_x0000_s60431" name="Rovnice" r:id="rId11" imgW="215640" imgH="393480" progId="Equation.3">
              <p:embed/>
            </p:oleObj>
          </a:graphicData>
        </a:graphic>
      </p:graphicFrame>
      <p:graphicFrame>
        <p:nvGraphicFramePr>
          <p:cNvPr id="33" name="Object 9"/>
          <p:cNvGraphicFramePr>
            <a:graphicFrameLocks noChangeAspect="1"/>
          </p:cNvGraphicFramePr>
          <p:nvPr/>
        </p:nvGraphicFramePr>
        <p:xfrm>
          <a:off x="4253420" y="3645024"/>
          <a:ext cx="1196975" cy="815975"/>
        </p:xfrm>
        <a:graphic>
          <a:graphicData uri="http://schemas.openxmlformats.org/presentationml/2006/ole">
            <p:oleObj spid="_x0000_s60432" name="Rovnice" r:id="rId12" imgW="634680" imgH="393480" progId="Equation.3">
              <p:embed/>
            </p:oleObj>
          </a:graphicData>
        </a:graphic>
      </p:graphicFrame>
      <p:graphicFrame>
        <p:nvGraphicFramePr>
          <p:cNvPr id="34" name="Object 9"/>
          <p:cNvGraphicFramePr>
            <a:graphicFrameLocks noChangeAspect="1"/>
          </p:cNvGraphicFramePr>
          <p:nvPr/>
        </p:nvGraphicFramePr>
        <p:xfrm>
          <a:off x="4229781" y="4652963"/>
          <a:ext cx="1246188" cy="815975"/>
        </p:xfrm>
        <a:graphic>
          <a:graphicData uri="http://schemas.openxmlformats.org/presentationml/2006/ole">
            <p:oleObj spid="_x0000_s60433" name="Rovnice" r:id="rId13" imgW="660240" imgH="393480" progId="Equation.3">
              <p:embed/>
            </p:oleObj>
          </a:graphicData>
        </a:graphic>
      </p:graphicFrame>
      <p:graphicFrame>
        <p:nvGraphicFramePr>
          <p:cNvPr id="35" name="Object 9"/>
          <p:cNvGraphicFramePr>
            <a:graphicFrameLocks noChangeAspect="1"/>
          </p:cNvGraphicFramePr>
          <p:nvPr/>
        </p:nvGraphicFramePr>
        <p:xfrm>
          <a:off x="4372656" y="5634038"/>
          <a:ext cx="957263" cy="815975"/>
        </p:xfrm>
        <a:graphic>
          <a:graphicData uri="http://schemas.openxmlformats.org/presentationml/2006/ole">
            <p:oleObj spid="_x0000_s60434" name="Rovnice" r:id="rId14" imgW="507960" imgH="393480" progId="Equation.3">
              <p:embed/>
            </p:oleObj>
          </a:graphicData>
        </a:graphic>
      </p:graphicFrame>
      <p:graphicFrame>
        <p:nvGraphicFramePr>
          <p:cNvPr id="39" name="Object 11"/>
          <p:cNvGraphicFramePr>
            <a:graphicFrameLocks noChangeAspect="1"/>
          </p:cNvGraphicFramePr>
          <p:nvPr/>
        </p:nvGraphicFramePr>
        <p:xfrm>
          <a:off x="5538788" y="3629025"/>
          <a:ext cx="1720850" cy="815975"/>
        </p:xfrm>
        <a:graphic>
          <a:graphicData uri="http://schemas.openxmlformats.org/presentationml/2006/ole">
            <p:oleObj spid="_x0000_s60438" name="Rovnice" r:id="rId15" imgW="914400" imgH="393480" progId="Equation.3">
              <p:embed/>
            </p:oleObj>
          </a:graphicData>
        </a:graphic>
      </p:graphicFrame>
      <p:graphicFrame>
        <p:nvGraphicFramePr>
          <p:cNvPr id="40" name="Object 11"/>
          <p:cNvGraphicFramePr>
            <a:graphicFrameLocks noChangeAspect="1"/>
          </p:cNvGraphicFramePr>
          <p:nvPr/>
        </p:nvGraphicFramePr>
        <p:xfrm>
          <a:off x="5401470" y="5652147"/>
          <a:ext cx="860425" cy="766763"/>
        </p:xfrm>
        <a:graphic>
          <a:graphicData uri="http://schemas.openxmlformats.org/presentationml/2006/ole">
            <p:oleObj spid="_x0000_s60439" name="Rovnice" r:id="rId16" imgW="457200" imgH="393480" progId="Equation.3">
              <p:embed/>
            </p:oleObj>
          </a:graphicData>
        </a:graphic>
      </p:graphicFrame>
      <p:graphicFrame>
        <p:nvGraphicFramePr>
          <p:cNvPr id="41" name="Object 11"/>
          <p:cNvGraphicFramePr>
            <a:graphicFrameLocks noChangeAspect="1"/>
          </p:cNvGraphicFramePr>
          <p:nvPr/>
        </p:nvGraphicFramePr>
        <p:xfrm>
          <a:off x="5532979" y="4670719"/>
          <a:ext cx="1912938" cy="768350"/>
        </p:xfrm>
        <a:graphic>
          <a:graphicData uri="http://schemas.openxmlformats.org/presentationml/2006/ole">
            <p:oleObj spid="_x0000_s60440" name="Rovnice" r:id="rId17" imgW="1015920" imgH="393480" progId="Equation.3">
              <p:embed/>
            </p:oleObj>
          </a:graphicData>
        </a:graphic>
      </p:graphicFrame>
      <p:graphicFrame>
        <p:nvGraphicFramePr>
          <p:cNvPr id="45" name="Object 13"/>
          <p:cNvGraphicFramePr>
            <a:graphicFrameLocks noChangeAspect="1"/>
          </p:cNvGraphicFramePr>
          <p:nvPr/>
        </p:nvGraphicFramePr>
        <p:xfrm>
          <a:off x="1115616" y="620688"/>
          <a:ext cx="311150" cy="600075"/>
        </p:xfrm>
        <a:graphic>
          <a:graphicData uri="http://schemas.openxmlformats.org/presentationml/2006/ole">
            <p:oleObj spid="_x0000_s60444" name="Rovnice" r:id="rId18" imgW="164880" imgH="393480" progId="Equation.3">
              <p:embed/>
            </p:oleObj>
          </a:graphicData>
        </a:graphic>
      </p:graphicFrame>
      <p:graphicFrame>
        <p:nvGraphicFramePr>
          <p:cNvPr id="46" name="Object 13"/>
          <p:cNvGraphicFramePr>
            <a:graphicFrameLocks noChangeAspect="1"/>
          </p:cNvGraphicFramePr>
          <p:nvPr/>
        </p:nvGraphicFramePr>
        <p:xfrm>
          <a:off x="4139952" y="692696"/>
          <a:ext cx="287337" cy="600075"/>
        </p:xfrm>
        <a:graphic>
          <a:graphicData uri="http://schemas.openxmlformats.org/presentationml/2006/ole">
            <p:oleObj spid="_x0000_s60445" name="Rovnice" r:id="rId19" imgW="152280" imgH="393480" progId="Equation.3">
              <p:embed/>
            </p:oleObj>
          </a:graphicData>
        </a:graphic>
      </p:graphicFrame>
      <p:graphicFrame>
        <p:nvGraphicFramePr>
          <p:cNvPr id="47" name="Object 13"/>
          <p:cNvGraphicFramePr>
            <a:graphicFrameLocks noChangeAspect="1"/>
          </p:cNvGraphicFramePr>
          <p:nvPr/>
        </p:nvGraphicFramePr>
        <p:xfrm>
          <a:off x="7092280" y="764704"/>
          <a:ext cx="287337" cy="600075"/>
        </p:xfrm>
        <a:graphic>
          <a:graphicData uri="http://schemas.openxmlformats.org/presentationml/2006/ole">
            <p:oleObj spid="_x0000_s60446" name="Rovnice" r:id="rId20" imgW="152280" imgH="393480" progId="Equation.3">
              <p:embed/>
            </p:oleObj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/>
        </p:nvGraphicFramePr>
        <p:xfrm>
          <a:off x="2779694" y="2430750"/>
          <a:ext cx="265113" cy="288925"/>
        </p:xfrm>
        <a:graphic>
          <a:graphicData uri="http://schemas.openxmlformats.org/presentationml/2006/ole">
            <p:oleObj spid="_x0000_s60447" name="Rovnice" r:id="rId21" imgW="139680" imgH="139680" progId="Equation.3">
              <p:embed/>
            </p:oleObj>
          </a:graphicData>
        </a:graphic>
      </p:graphicFrame>
      <p:graphicFrame>
        <p:nvGraphicFramePr>
          <p:cNvPr id="49" name="Object 7"/>
          <p:cNvGraphicFramePr>
            <a:graphicFrameLocks noChangeAspect="1"/>
          </p:cNvGraphicFramePr>
          <p:nvPr/>
        </p:nvGraphicFramePr>
        <p:xfrm>
          <a:off x="5903656" y="2492896"/>
          <a:ext cx="265113" cy="209550"/>
        </p:xfrm>
        <a:graphic>
          <a:graphicData uri="http://schemas.openxmlformats.org/presentationml/2006/ole">
            <p:oleObj spid="_x0000_s60448" name="Rovnice" r:id="rId22" imgW="139680" imgH="101520" progId="Equation.3">
              <p:embed/>
            </p:oleObj>
          </a:graphicData>
        </a:graphic>
      </p:graphicFrame>
      <p:grpSp>
        <p:nvGrpSpPr>
          <p:cNvPr id="36" name="Skupina 35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37" name="Popisek se čtyřstrannou šipkou 36">
              <a:hlinkClick r:id="rId23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TextovéPole 37">
              <a:hlinkClick r:id="rId23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3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Sčítání zlomků s </a:t>
            </a:r>
            <a:r>
              <a:rPr lang="cs-CZ" sz="3200" b="1" u="sng" dirty="0" smtClean="0">
                <a:solidFill>
                  <a:srgbClr val="002060"/>
                </a:solidFill>
              </a:rPr>
              <a:t>různými jmenovateli</a:t>
            </a:r>
            <a:endParaRPr lang="cs-CZ" sz="3200" b="1" u="sng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19675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Zlomky s různými jmenovateli sčítáme tak, že zlomky převedeme na společného jmenovatele </a:t>
            </a:r>
            <a:r>
              <a:rPr lang="cs-CZ" sz="2800" b="1" dirty="0" smtClean="0">
                <a:solidFill>
                  <a:srgbClr val="FF0000"/>
                </a:solidFill>
              </a:rPr>
              <a:t>sečteme jejich čitatele </a:t>
            </a:r>
            <a:r>
              <a:rPr lang="cs-CZ" sz="2800" b="1" dirty="0" smtClean="0">
                <a:solidFill>
                  <a:srgbClr val="002060"/>
                </a:solidFill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jmenovatele opíšeme</a:t>
            </a:r>
            <a:r>
              <a:rPr lang="cs-CZ" sz="2800" b="1" dirty="0" smtClean="0">
                <a:solidFill>
                  <a:srgbClr val="002060"/>
                </a:solidFill>
              </a:rPr>
              <a:t>.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00820" y="5909700"/>
            <a:ext cx="6743588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515900" y="4757972"/>
            <a:ext cx="6800516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47664" y="3589598"/>
            <a:ext cx="6768752" cy="64807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1132" y="5887928"/>
            <a:ext cx="868620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680" y="5887928"/>
            <a:ext cx="81716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7316" y="5887928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891092"/>
            <a:ext cx="79661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3528" y="3573016"/>
          <a:ext cx="769937" cy="815975"/>
        </p:xfrm>
        <a:graphic>
          <a:graphicData uri="http://schemas.openxmlformats.org/presentationml/2006/ole">
            <p:oleObj spid="_x0000_s63490" name="Rovnice" r:id="rId4" imgW="406080" imgH="393480" progId="Equation.3">
              <p:embed/>
            </p:oleObj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96900" y="4647307"/>
          <a:ext cx="360363" cy="815975"/>
        </p:xfrm>
        <a:graphic>
          <a:graphicData uri="http://schemas.openxmlformats.org/presentationml/2006/ole">
            <p:oleObj spid="_x0000_s63491" name="Rovnice" r:id="rId5" imgW="152280" imgH="393480" progId="Equation.3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611560" y="5791466"/>
          <a:ext cx="288925" cy="815975"/>
        </p:xfrm>
        <a:graphic>
          <a:graphicData uri="http://schemas.openxmlformats.org/presentationml/2006/ole">
            <p:oleObj spid="_x0000_s63492" name="Rovnice" r:id="rId6" imgW="152280" imgH="393480" progId="Equation.3">
              <p:embed/>
            </p:oleObj>
          </a:graphicData>
        </a:graphic>
      </p:graphicFrame>
      <p:sp>
        <p:nvSpPr>
          <p:cNvPr id="18" name="Obdélník 17"/>
          <p:cNvSpPr/>
          <p:nvPr/>
        </p:nvSpPr>
        <p:spPr>
          <a:xfrm>
            <a:off x="1529908" y="4755736"/>
            <a:ext cx="82474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372054" y="4758590"/>
            <a:ext cx="759786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151698" y="4758590"/>
            <a:ext cx="85410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1" name="Object 12"/>
          <p:cNvGraphicFramePr>
            <a:graphicFrameLocks noChangeAspect="1"/>
          </p:cNvGraphicFramePr>
          <p:nvPr/>
        </p:nvGraphicFramePr>
        <p:xfrm>
          <a:off x="2619890" y="4791248"/>
          <a:ext cx="287338" cy="600075"/>
        </p:xfrm>
        <a:graphic>
          <a:graphicData uri="http://schemas.openxmlformats.org/presentationml/2006/ole">
            <p:oleObj spid="_x0000_s63493" name="Rovnice" r:id="rId7" imgW="152280" imgH="393480" progId="Equation.3">
              <p:embed/>
            </p:oleObj>
          </a:graphicData>
        </a:graphic>
      </p:graphicFrame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1835696" y="4800126"/>
          <a:ext cx="287338" cy="600075"/>
        </p:xfrm>
        <a:graphic>
          <a:graphicData uri="http://schemas.openxmlformats.org/presentationml/2006/ole">
            <p:oleObj spid="_x0000_s63494" name="Rovnice" r:id="rId8" imgW="152280" imgH="393480" progId="Equation.3">
              <p:embed/>
            </p:oleObj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3448118" y="4791248"/>
          <a:ext cx="287338" cy="599356"/>
        </p:xfrm>
        <a:graphic>
          <a:graphicData uri="http://schemas.openxmlformats.org/presentationml/2006/ole">
            <p:oleObj spid="_x0000_s63495" name="Rovnice" r:id="rId9" imgW="152280" imgH="393480" progId="Equation.3">
              <p:embed/>
            </p:oleObj>
          </a:graphicData>
        </a:graphic>
      </p:graphicFrame>
      <p:sp>
        <p:nvSpPr>
          <p:cNvPr id="24" name="Obdélník 23"/>
          <p:cNvSpPr/>
          <p:nvPr/>
        </p:nvSpPr>
        <p:spPr>
          <a:xfrm>
            <a:off x="4711960" y="5913710"/>
            <a:ext cx="868152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604520" y="5913710"/>
            <a:ext cx="839688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461927" y="5913710"/>
            <a:ext cx="89586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7" name="Object 12"/>
          <p:cNvGraphicFramePr>
            <a:graphicFrameLocks noChangeAspect="1"/>
          </p:cNvGraphicFramePr>
          <p:nvPr/>
        </p:nvGraphicFramePr>
        <p:xfrm>
          <a:off x="5932258" y="5946368"/>
          <a:ext cx="287338" cy="600075"/>
        </p:xfrm>
        <a:graphic>
          <a:graphicData uri="http://schemas.openxmlformats.org/presentationml/2006/ole">
            <p:oleObj spid="_x0000_s63496" name="Rovnice" r:id="rId10" imgW="152280" imgH="393480" progId="Equation.3">
              <p:embed/>
            </p:oleObj>
          </a:graphicData>
        </a:graphic>
      </p:graphicFrame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5041528" y="5946368"/>
          <a:ext cx="287338" cy="600075"/>
        </p:xfrm>
        <a:graphic>
          <a:graphicData uri="http://schemas.openxmlformats.org/presentationml/2006/ole">
            <p:oleObj spid="_x0000_s63497" name="Rovnice" r:id="rId11" imgW="152280" imgH="393480" progId="Equation.3">
              <p:embed/>
            </p:oleObj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6838380" y="5946368"/>
          <a:ext cx="287338" cy="599356"/>
        </p:xfrm>
        <a:graphic>
          <a:graphicData uri="http://schemas.openxmlformats.org/presentationml/2006/ole">
            <p:oleObj spid="_x0000_s63498" name="Rovnice" r:id="rId12" imgW="152280" imgH="393480" progId="Equation.3">
              <p:embed/>
            </p:oleObj>
          </a:graphicData>
        </a:graphic>
      </p:graphicFrame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848" y="3574022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47664" y="3565144"/>
            <a:ext cx="16684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3456729" y="2546691"/>
          <a:ext cx="360362" cy="815975"/>
        </p:xfrm>
        <a:graphic>
          <a:graphicData uri="http://schemas.openxmlformats.org/presentationml/2006/ole">
            <p:oleObj spid="_x0000_s63499" name="Rovnice" r:id="rId14" imgW="152280" imgH="393480" progId="Equation.3">
              <p:embed/>
            </p:oleObj>
          </a:graphicData>
        </a:graphic>
      </p:graphicFrame>
      <p:graphicFrame>
        <p:nvGraphicFramePr>
          <p:cNvPr id="63500" name="Object 3"/>
          <p:cNvGraphicFramePr>
            <a:graphicFrameLocks noChangeAspect="1"/>
          </p:cNvGraphicFramePr>
          <p:nvPr/>
        </p:nvGraphicFramePr>
        <p:xfrm>
          <a:off x="4499992" y="2564904"/>
          <a:ext cx="330200" cy="815975"/>
        </p:xfrm>
        <a:graphic>
          <a:graphicData uri="http://schemas.openxmlformats.org/presentationml/2006/ole">
            <p:oleObj spid="_x0000_s63500" name="Rovnice" r:id="rId15" imgW="139680" imgH="393480" progId="Equation.3">
              <p:embed/>
            </p:oleObj>
          </a:graphicData>
        </a:graphic>
      </p:graphicFrame>
      <p:graphicFrame>
        <p:nvGraphicFramePr>
          <p:cNvPr id="63501" name="Object 4"/>
          <p:cNvGraphicFramePr>
            <a:graphicFrameLocks noChangeAspect="1"/>
          </p:cNvGraphicFramePr>
          <p:nvPr/>
        </p:nvGraphicFramePr>
        <p:xfrm>
          <a:off x="5472854" y="2546691"/>
          <a:ext cx="288925" cy="815975"/>
        </p:xfrm>
        <a:graphic>
          <a:graphicData uri="http://schemas.openxmlformats.org/presentationml/2006/ole">
            <p:oleObj spid="_x0000_s63501" name="Rovnice" r:id="rId16" imgW="152280" imgH="393480" progId="Equation.3">
              <p:embed/>
            </p:oleObj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3972666" y="2810216"/>
          <a:ext cx="265113" cy="288925"/>
        </p:xfrm>
        <a:graphic>
          <a:graphicData uri="http://schemas.openxmlformats.org/presentationml/2006/ole">
            <p:oleObj spid="_x0000_s63502" name="Rovnice" r:id="rId17" imgW="139680" imgH="139680" progId="Equation.3">
              <p:embed/>
            </p:oleObj>
          </a:graphicData>
        </a:graphic>
      </p:graphicFrame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5042641" y="2873716"/>
          <a:ext cx="265113" cy="211137"/>
        </p:xfrm>
        <a:graphic>
          <a:graphicData uri="http://schemas.openxmlformats.org/presentationml/2006/ole">
            <p:oleObj spid="_x0000_s63503" name="Rovnice" r:id="rId18" imgW="139680" imgH="101520" progId="Equation.3">
              <p:embed/>
            </p:oleObj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1697606" y="2536302"/>
          <a:ext cx="360362" cy="815975"/>
        </p:xfrm>
        <a:graphic>
          <a:graphicData uri="http://schemas.openxmlformats.org/presentationml/2006/ole">
            <p:oleObj spid="_x0000_s63504" name="Rovnice" r:id="rId19" imgW="152280" imgH="393480" progId="Equation.3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2538413" y="2536825"/>
          <a:ext cx="330200" cy="815975"/>
        </p:xfrm>
        <a:graphic>
          <a:graphicData uri="http://schemas.openxmlformats.org/presentationml/2006/ole">
            <p:oleObj spid="_x0000_s63505" name="Rovnice" r:id="rId20" imgW="139680" imgH="393480" progId="Equation.3">
              <p:embed/>
            </p:oleObj>
          </a:graphicData>
        </a:graphic>
      </p:graphicFrame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2151290" y="2818046"/>
          <a:ext cx="330200" cy="288925"/>
        </p:xfrm>
        <a:graphic>
          <a:graphicData uri="http://schemas.openxmlformats.org/presentationml/2006/ole">
            <p:oleObj spid="_x0000_s63506" name="Rovnice" r:id="rId21" imgW="139680" imgH="139680" progId="Equation.3">
              <p:embed/>
            </p:oleObj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3017664" y="2885440"/>
          <a:ext cx="330200" cy="211138"/>
        </p:xfrm>
        <a:graphic>
          <a:graphicData uri="http://schemas.openxmlformats.org/presentationml/2006/ole">
            <p:oleObj spid="_x0000_s63507" name="Rovnice" r:id="rId22" imgW="139680" imgH="101520" progId="Equation.3">
              <p:embed/>
            </p:oleObj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611560" y="3573016"/>
          <a:ext cx="288925" cy="815975"/>
        </p:xfrm>
        <a:graphic>
          <a:graphicData uri="http://schemas.openxmlformats.org/presentationml/2006/ole">
            <p:oleObj spid="_x0000_s63508" name="Rovnice" r:id="rId23" imgW="152280" imgH="393480" progId="Equation.3">
              <p:embed/>
            </p:oleObj>
          </a:graphicData>
        </a:graphic>
      </p:graphicFrame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73016"/>
            <a:ext cx="864096" cy="6778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8166" y="3567826"/>
            <a:ext cx="85231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0620" y="3567826"/>
            <a:ext cx="864096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6822" y="3565144"/>
            <a:ext cx="793594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2" name="Skupina 41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43" name="Popisek se čtyřstrannou šipkou 42">
              <a:hlinkClick r:id="rId24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TextovéPole 43">
              <a:hlinkClick r:id="rId24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4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5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6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7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9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000"/>
                            </p:stCondLst>
                            <p:childTnLst>
                              <p:par>
                                <p:cTn id="136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animClr clrSpc="rgb">
                                      <p:cBhvr>
                                        <p:cTn id="13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1717"/>
                                      </p:to>
                                    </p:animClr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000"/>
                            </p:stCondLst>
                            <p:childTnLst>
                              <p:par>
                                <p:cTn id="1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500"/>
                            </p:stCondLst>
                            <p:childTnLst>
                              <p:par>
                                <p:cTn id="14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500"/>
                            </p:stCondLst>
                            <p:childTnLst>
                              <p:par>
                                <p:cTn id="1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598488" y="1196975"/>
          <a:ext cx="1077912" cy="815975"/>
        </p:xfrm>
        <a:graphic>
          <a:graphicData uri="http://schemas.openxmlformats.org/presentationml/2006/ole">
            <p:oleObj spid="_x0000_s62466" name="Rovnice" r:id="rId3" imgW="571320" imgH="393480" progId="Equation.3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742950" y="3186792"/>
          <a:ext cx="933450" cy="815975"/>
        </p:xfrm>
        <a:graphic>
          <a:graphicData uri="http://schemas.openxmlformats.org/presentationml/2006/ole">
            <p:oleObj spid="_x0000_s62467" name="Rovnice" r:id="rId4" imgW="495000" imgH="393480" progId="Equation.3">
              <p:embed/>
            </p:oleObj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742950" y="5300663"/>
          <a:ext cx="1077913" cy="815975"/>
        </p:xfrm>
        <a:graphic>
          <a:graphicData uri="http://schemas.openxmlformats.org/presentationml/2006/ole">
            <p:oleObj spid="_x0000_s62468" name="Rovnice" r:id="rId5" imgW="571320" imgH="393480" progId="Equation.3">
              <p:embed/>
            </p:oleObj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2987824" y="1196752"/>
          <a:ext cx="406400" cy="815975"/>
        </p:xfrm>
        <a:graphic>
          <a:graphicData uri="http://schemas.openxmlformats.org/presentationml/2006/ole">
            <p:oleObj spid="_x0000_s62469" name="Rovnice" r:id="rId6" imgW="215640" imgH="39348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2919363" y="3186792"/>
          <a:ext cx="644525" cy="815975"/>
        </p:xfrm>
        <a:graphic>
          <a:graphicData uri="http://schemas.openxmlformats.org/presentationml/2006/ole">
            <p:oleObj spid="_x0000_s62470" name="Rovnice" r:id="rId7" imgW="342720" imgH="39348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11560" y="476672"/>
            <a:ext cx="2039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Sečti zlomky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703388" y="1196975"/>
          <a:ext cx="1198562" cy="815975"/>
        </p:xfrm>
        <a:graphic>
          <a:graphicData uri="http://schemas.openxmlformats.org/presentationml/2006/ole">
            <p:oleObj spid="_x0000_s62472" name="Rovnice" r:id="rId8" imgW="634680" imgH="39348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690938" y="3186792"/>
          <a:ext cx="1244600" cy="815975"/>
        </p:xfrm>
        <a:graphic>
          <a:graphicData uri="http://schemas.openxmlformats.org/presentationml/2006/ole">
            <p:oleObj spid="_x0000_s62473" name="Rovnice" r:id="rId9" imgW="660240" imgH="39348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3572221" y="3186792"/>
          <a:ext cx="790575" cy="815975"/>
        </p:xfrm>
        <a:graphic>
          <a:graphicData uri="http://schemas.openxmlformats.org/presentationml/2006/ole">
            <p:oleObj spid="_x0000_s62475" name="Rovnice" r:id="rId10" imgW="419040" imgH="393480" progId="Equation.3">
              <p:embed/>
            </p:oleObj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4394045" y="3186792"/>
          <a:ext cx="384175" cy="815975"/>
        </p:xfrm>
        <a:graphic>
          <a:graphicData uri="http://schemas.openxmlformats.org/presentationml/2006/ole">
            <p:oleObj spid="_x0000_s62477" name="Rovnice" r:id="rId11" imgW="203040" imgH="393480" progId="Equation.3">
              <p:embed/>
            </p:oleObj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3707904" y="1732746"/>
            <a:ext cx="483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Nejmenší společný násobek čísel 7 a 14 je </a:t>
            </a:r>
            <a:r>
              <a:rPr lang="cs-CZ" sz="2000" b="1" dirty="0" smtClean="0">
                <a:solidFill>
                  <a:srgbClr val="FF0000"/>
                </a:solidFill>
              </a:rPr>
              <a:t>14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6" name="Zahnutá šipka nahoru 15"/>
          <p:cNvSpPr/>
          <p:nvPr/>
        </p:nvSpPr>
        <p:spPr>
          <a:xfrm flipH="1">
            <a:off x="1835696" y="2060848"/>
            <a:ext cx="2736304" cy="504056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nahoru 16"/>
          <p:cNvSpPr/>
          <p:nvPr/>
        </p:nvSpPr>
        <p:spPr>
          <a:xfrm flipH="1" flipV="1">
            <a:off x="3059832" y="476672"/>
            <a:ext cx="2736304" cy="512440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788024" y="997651"/>
            <a:ext cx="173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Součet čitatelů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 rot="208006" flipH="1">
            <a:off x="2144684" y="4222006"/>
            <a:ext cx="3960440" cy="577830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88024" y="3645024"/>
            <a:ext cx="413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Nejmenší společný násobek čísel 6 a 8 </a:t>
            </a:r>
            <a:r>
              <a:rPr lang="cs-CZ" sz="2000" b="1" dirty="0" smtClean="0">
                <a:solidFill>
                  <a:srgbClr val="FF0000"/>
                </a:solidFill>
              </a:rPr>
              <a:t>je 24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21" name="Zahnutá šipka nahoru 20"/>
          <p:cNvSpPr/>
          <p:nvPr/>
        </p:nvSpPr>
        <p:spPr>
          <a:xfrm flipH="1" flipV="1">
            <a:off x="3131840" y="2700536"/>
            <a:ext cx="2304256" cy="512440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076056" y="3140968"/>
            <a:ext cx="173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Součet čitatelů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012160" y="249289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Upravit na smíšené číslo a zlomek v základním tvaru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Zahnutá šipka nahoru 23"/>
          <p:cNvSpPr/>
          <p:nvPr/>
        </p:nvSpPr>
        <p:spPr>
          <a:xfrm rot="20634395" flipH="1" flipV="1">
            <a:off x="4431814" y="2422204"/>
            <a:ext cx="2664296" cy="404298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1824038" y="5300663"/>
          <a:ext cx="1246187" cy="815975"/>
        </p:xfrm>
        <a:graphic>
          <a:graphicData uri="http://schemas.openxmlformats.org/presentationml/2006/ole">
            <p:oleObj spid="_x0000_s62478" name="Rovnice" r:id="rId12" imgW="660240" imgH="393480" progId="Equation.3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155950" y="5300663"/>
          <a:ext cx="1198563" cy="815975"/>
        </p:xfrm>
        <a:graphic>
          <a:graphicData uri="http://schemas.openxmlformats.org/presentationml/2006/ole">
            <p:oleObj spid="_x0000_s62479" name="Rovnice" r:id="rId13" imgW="634680" imgH="393480" progId="Equation.3">
              <p:embed/>
            </p:oleObj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4445702" y="5267210"/>
          <a:ext cx="647700" cy="815975"/>
        </p:xfrm>
        <a:graphic>
          <a:graphicData uri="http://schemas.openxmlformats.org/presentationml/2006/ole">
            <p:oleObj spid="_x0000_s62480" name="Rovnice" r:id="rId14" imgW="342720" imgH="393480" progId="Equation.3">
              <p:embed/>
            </p:oleObj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5105708" y="5251450"/>
          <a:ext cx="911225" cy="815975"/>
        </p:xfrm>
        <a:graphic>
          <a:graphicData uri="http://schemas.openxmlformats.org/presentationml/2006/ole">
            <p:oleObj spid="_x0000_s62481" name="Rovnice" r:id="rId15" imgW="482400" imgH="393480" progId="Equation.3">
              <p:embed/>
            </p:oleObj>
          </a:graphicData>
        </a:graphic>
      </p:graphicFrame>
      <p:sp>
        <p:nvSpPr>
          <p:cNvPr id="29" name="Elipsa 28"/>
          <p:cNvSpPr/>
          <p:nvPr/>
        </p:nvSpPr>
        <p:spPr>
          <a:xfrm>
            <a:off x="1819443" y="5085184"/>
            <a:ext cx="1085222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Elipsa 29"/>
          <p:cNvSpPr/>
          <p:nvPr/>
        </p:nvSpPr>
        <p:spPr>
          <a:xfrm>
            <a:off x="3093285" y="5062882"/>
            <a:ext cx="1085222" cy="129614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6479704" y="5252029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Můžeme zapsat na společnou zlomkovou čáru.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2" name="Zahnutá šipka nahoru 31"/>
          <p:cNvSpPr/>
          <p:nvPr/>
        </p:nvSpPr>
        <p:spPr>
          <a:xfrm rot="21335086" flipH="1">
            <a:off x="4010930" y="6247317"/>
            <a:ext cx="2880551" cy="500547"/>
          </a:xfrm>
          <a:prstGeom prst="curvedUpArrow">
            <a:avLst>
              <a:gd name="adj1" fmla="val 25000"/>
              <a:gd name="adj2" fmla="val 50000"/>
              <a:gd name="adj3" fmla="val 114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29876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 4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331640" y="29435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83568" y="9714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 2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24" grpId="0" animBg="1"/>
      <p:bldP spid="29" grpId="0" animBg="1"/>
      <p:bldP spid="30" grpId="0" animBg="1"/>
      <p:bldP spid="31" grpId="0"/>
      <p:bldP spid="32" grpId="0" animBg="1"/>
      <p:bldP spid="33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88640"/>
            <a:ext cx="2504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Sečti zlomky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79356" y="4312146"/>
          <a:ext cx="1077912" cy="815975"/>
        </p:xfrm>
        <a:graphic>
          <a:graphicData uri="http://schemas.openxmlformats.org/presentationml/2006/ole">
            <p:oleObj spid="_x0000_s84994" name="Rovnice" r:id="rId3" imgW="57132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85262" y="5493345"/>
          <a:ext cx="957263" cy="815975"/>
        </p:xfrm>
        <a:graphic>
          <a:graphicData uri="http://schemas.openxmlformats.org/presentationml/2006/ole">
            <p:oleObj spid="_x0000_s84995" name="Rovnice" r:id="rId4" imgW="507960" imgH="39348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752501" y="4293443"/>
          <a:ext cx="1195387" cy="817563"/>
        </p:xfrm>
        <a:graphic>
          <a:graphicData uri="http://schemas.openxmlformats.org/presentationml/2006/ole">
            <p:oleObj spid="_x0000_s84997" name="Rovnice" r:id="rId5" imgW="634680" imgH="39348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1681641" y="5510808"/>
          <a:ext cx="1243012" cy="768350"/>
        </p:xfrm>
        <a:graphic>
          <a:graphicData uri="http://schemas.openxmlformats.org/presentationml/2006/ole">
            <p:oleObj spid="_x0000_s84999" name="Rovnice" r:id="rId6" imgW="660240" imgH="393480" progId="Equation.3">
              <p:embed/>
            </p:oleObj>
          </a:graphicData>
        </a:graphic>
      </p:graphicFrame>
      <p:graphicFrame>
        <p:nvGraphicFramePr>
          <p:cNvPr id="76807" name="Object 22"/>
          <p:cNvGraphicFramePr>
            <a:graphicFrameLocks noChangeAspect="1"/>
          </p:cNvGraphicFramePr>
          <p:nvPr/>
        </p:nvGraphicFramePr>
        <p:xfrm>
          <a:off x="2987824" y="4293096"/>
          <a:ext cx="620712" cy="766762"/>
        </p:xfrm>
        <a:graphic>
          <a:graphicData uri="http://schemas.openxmlformats.org/presentationml/2006/ole">
            <p:oleObj spid="_x0000_s85000" name="Rovnice" r:id="rId7" imgW="330120" imgH="393480" progId="Equation.3">
              <p:embed/>
            </p:oleObj>
          </a:graphicData>
        </a:graphic>
      </p:graphicFrame>
      <p:graphicFrame>
        <p:nvGraphicFramePr>
          <p:cNvPr id="76808" name="Object 22"/>
          <p:cNvGraphicFramePr>
            <a:graphicFrameLocks noChangeAspect="1"/>
          </p:cNvGraphicFramePr>
          <p:nvPr/>
        </p:nvGraphicFramePr>
        <p:xfrm>
          <a:off x="2987824" y="5517232"/>
          <a:ext cx="646113" cy="766763"/>
        </p:xfrm>
        <a:graphic>
          <a:graphicData uri="http://schemas.openxmlformats.org/presentationml/2006/ole">
            <p:oleObj spid="_x0000_s85001" name="Rovnice" r:id="rId8" imgW="342720" imgH="393480" progId="Equation.3">
              <p:embed/>
            </p:oleObj>
          </a:graphicData>
        </a:graphic>
      </p:graphicFrame>
      <p:graphicFrame>
        <p:nvGraphicFramePr>
          <p:cNvPr id="76818" name="Object 18"/>
          <p:cNvGraphicFramePr>
            <a:graphicFrameLocks noChangeAspect="1"/>
          </p:cNvGraphicFramePr>
          <p:nvPr/>
        </p:nvGraphicFramePr>
        <p:xfrm>
          <a:off x="3657434" y="5514269"/>
          <a:ext cx="550863" cy="766763"/>
        </p:xfrm>
        <a:graphic>
          <a:graphicData uri="http://schemas.openxmlformats.org/presentationml/2006/ole">
            <p:oleObj spid="_x0000_s85011" name="Rovnice" r:id="rId9" imgW="291960" imgH="393480" progId="Equation.3">
              <p:embed/>
            </p:oleObj>
          </a:graphicData>
        </a:graphic>
      </p:graphicFrame>
      <p:graphicFrame>
        <p:nvGraphicFramePr>
          <p:cNvPr id="76819" name="Object 19"/>
          <p:cNvGraphicFramePr>
            <a:graphicFrameLocks noChangeAspect="1"/>
          </p:cNvGraphicFramePr>
          <p:nvPr/>
        </p:nvGraphicFramePr>
        <p:xfrm>
          <a:off x="3635896" y="4293443"/>
          <a:ext cx="287337" cy="766762"/>
        </p:xfrm>
        <a:graphic>
          <a:graphicData uri="http://schemas.openxmlformats.org/presentationml/2006/ole">
            <p:oleObj spid="_x0000_s85012" name="Rovnice" r:id="rId10" imgW="152280" imgH="393480" progId="Equation.3">
              <p:embed/>
            </p:oleObj>
          </a:graphicData>
        </a:graphic>
      </p:graphicFrame>
      <p:graphicFrame>
        <p:nvGraphicFramePr>
          <p:cNvPr id="85015" name="Object 23"/>
          <p:cNvGraphicFramePr>
            <a:graphicFrameLocks noChangeAspect="1"/>
          </p:cNvGraphicFramePr>
          <p:nvPr/>
        </p:nvGraphicFramePr>
        <p:xfrm>
          <a:off x="467544" y="1144588"/>
          <a:ext cx="958850" cy="815975"/>
        </p:xfrm>
        <a:graphic>
          <a:graphicData uri="http://schemas.openxmlformats.org/presentationml/2006/ole">
            <p:oleObj spid="_x0000_s85015" name="Rovnice" r:id="rId11" imgW="507960" imgH="393480" progId="Equation.3">
              <p:embed/>
            </p:oleObj>
          </a:graphicData>
        </a:graphic>
      </p:graphicFrame>
      <p:graphicFrame>
        <p:nvGraphicFramePr>
          <p:cNvPr id="85016" name="Object 24"/>
          <p:cNvGraphicFramePr>
            <a:graphicFrameLocks noChangeAspect="1"/>
          </p:cNvGraphicFramePr>
          <p:nvPr/>
        </p:nvGraphicFramePr>
        <p:xfrm>
          <a:off x="467544" y="2180977"/>
          <a:ext cx="1077913" cy="815975"/>
        </p:xfrm>
        <a:graphic>
          <a:graphicData uri="http://schemas.openxmlformats.org/presentationml/2006/ole">
            <p:oleObj spid="_x0000_s85016" name="Rovnice" r:id="rId12" imgW="571320" imgH="393480" progId="Equation.3">
              <p:embed/>
            </p:oleObj>
          </a:graphicData>
        </a:graphic>
      </p:graphicFrame>
      <p:graphicFrame>
        <p:nvGraphicFramePr>
          <p:cNvPr id="85017" name="Object 25"/>
          <p:cNvGraphicFramePr>
            <a:graphicFrameLocks noChangeAspect="1"/>
          </p:cNvGraphicFramePr>
          <p:nvPr/>
        </p:nvGraphicFramePr>
        <p:xfrm>
          <a:off x="1547664" y="1125538"/>
          <a:ext cx="955675" cy="819150"/>
        </p:xfrm>
        <a:graphic>
          <a:graphicData uri="http://schemas.openxmlformats.org/presentationml/2006/ole">
            <p:oleObj spid="_x0000_s85017" name="Rovnice" r:id="rId13" imgW="507960" imgH="393480" progId="Equation.3">
              <p:embed/>
            </p:oleObj>
          </a:graphicData>
        </a:graphic>
      </p:graphicFrame>
      <p:graphicFrame>
        <p:nvGraphicFramePr>
          <p:cNvPr id="85018" name="Object 26"/>
          <p:cNvGraphicFramePr>
            <a:graphicFrameLocks noChangeAspect="1"/>
          </p:cNvGraphicFramePr>
          <p:nvPr/>
        </p:nvGraphicFramePr>
        <p:xfrm>
          <a:off x="1619672" y="2200027"/>
          <a:ext cx="1219200" cy="768350"/>
        </p:xfrm>
        <a:graphic>
          <a:graphicData uri="http://schemas.openxmlformats.org/presentationml/2006/ole">
            <p:oleObj spid="_x0000_s85018" name="Rovnice" r:id="rId14" imgW="647640" imgH="393480" progId="Equation.3">
              <p:embed/>
            </p:oleObj>
          </a:graphicData>
        </a:graphic>
      </p:graphicFrame>
      <p:graphicFrame>
        <p:nvGraphicFramePr>
          <p:cNvPr id="85019" name="Object 27"/>
          <p:cNvGraphicFramePr>
            <a:graphicFrameLocks noChangeAspect="1"/>
          </p:cNvGraphicFramePr>
          <p:nvPr/>
        </p:nvGraphicFramePr>
        <p:xfrm>
          <a:off x="2555776" y="1150938"/>
          <a:ext cx="287338" cy="765175"/>
        </p:xfrm>
        <a:graphic>
          <a:graphicData uri="http://schemas.openxmlformats.org/presentationml/2006/ole">
            <p:oleObj spid="_x0000_s85019" name="Rovnice" r:id="rId15" imgW="152280" imgH="393480" progId="Equation.3">
              <p:embed/>
            </p:oleObj>
          </a:graphicData>
        </a:graphic>
      </p:graphicFrame>
      <p:graphicFrame>
        <p:nvGraphicFramePr>
          <p:cNvPr id="85020" name="Object 28"/>
          <p:cNvGraphicFramePr>
            <a:graphicFrameLocks noChangeAspect="1"/>
          </p:cNvGraphicFramePr>
          <p:nvPr/>
        </p:nvGraphicFramePr>
        <p:xfrm>
          <a:off x="2843808" y="2203202"/>
          <a:ext cx="622300" cy="768350"/>
        </p:xfrm>
        <a:graphic>
          <a:graphicData uri="http://schemas.openxmlformats.org/presentationml/2006/ole">
            <p:oleObj spid="_x0000_s85020" name="Rovnice" r:id="rId16" imgW="330120" imgH="393480" progId="Equation.3">
              <p:embed/>
            </p:oleObj>
          </a:graphicData>
        </a:graphic>
      </p:graphicFrame>
      <p:graphicFrame>
        <p:nvGraphicFramePr>
          <p:cNvPr id="85021" name="Object 29"/>
          <p:cNvGraphicFramePr>
            <a:graphicFrameLocks noChangeAspect="1"/>
          </p:cNvGraphicFramePr>
          <p:nvPr/>
        </p:nvGraphicFramePr>
        <p:xfrm>
          <a:off x="3491880" y="2203995"/>
          <a:ext cx="550863" cy="766763"/>
        </p:xfrm>
        <a:graphic>
          <a:graphicData uri="http://schemas.openxmlformats.org/presentationml/2006/ole">
            <p:oleObj spid="_x0000_s85021" name="Rovnice" r:id="rId17" imgW="291960" imgH="393480" progId="Equation.3">
              <p:embed/>
            </p:oleObj>
          </a:graphicData>
        </a:graphic>
      </p:graphicFrame>
      <p:graphicFrame>
        <p:nvGraphicFramePr>
          <p:cNvPr id="85023" name="Object 31"/>
          <p:cNvGraphicFramePr>
            <a:graphicFrameLocks noChangeAspect="1"/>
          </p:cNvGraphicFramePr>
          <p:nvPr/>
        </p:nvGraphicFramePr>
        <p:xfrm>
          <a:off x="528638" y="3259510"/>
          <a:ext cx="958850" cy="815975"/>
        </p:xfrm>
        <a:graphic>
          <a:graphicData uri="http://schemas.openxmlformats.org/presentationml/2006/ole">
            <p:oleObj spid="_x0000_s85023" name="Rovnice" r:id="rId18" imgW="507960" imgH="393480" progId="Equation.3">
              <p:embed/>
            </p:oleObj>
          </a:graphicData>
        </a:graphic>
      </p:graphicFrame>
      <p:graphicFrame>
        <p:nvGraphicFramePr>
          <p:cNvPr id="85025" name="Object 33"/>
          <p:cNvGraphicFramePr>
            <a:graphicFrameLocks noChangeAspect="1"/>
          </p:cNvGraphicFramePr>
          <p:nvPr/>
        </p:nvGraphicFramePr>
        <p:xfrm>
          <a:off x="1549400" y="3259510"/>
          <a:ext cx="1193800" cy="817562"/>
        </p:xfrm>
        <a:graphic>
          <a:graphicData uri="http://schemas.openxmlformats.org/presentationml/2006/ole">
            <p:oleObj spid="_x0000_s85025" name="Rovnice" r:id="rId19" imgW="634680" imgH="393480" progId="Equation.3">
              <p:embed/>
            </p:oleObj>
          </a:graphicData>
        </a:graphic>
      </p:graphicFrame>
      <p:graphicFrame>
        <p:nvGraphicFramePr>
          <p:cNvPr id="85027" name="Object 35"/>
          <p:cNvGraphicFramePr>
            <a:graphicFrameLocks noChangeAspect="1"/>
          </p:cNvGraphicFramePr>
          <p:nvPr/>
        </p:nvGraphicFramePr>
        <p:xfrm>
          <a:off x="2771800" y="3285158"/>
          <a:ext cx="620713" cy="766762"/>
        </p:xfrm>
        <a:graphic>
          <a:graphicData uri="http://schemas.openxmlformats.org/presentationml/2006/ole">
            <p:oleObj spid="_x0000_s85027" name="Rovnice" r:id="rId20" imgW="330120" imgH="393480" progId="Equation.3">
              <p:embed/>
            </p:oleObj>
          </a:graphicData>
        </a:graphic>
      </p:graphicFrame>
      <p:graphicFrame>
        <p:nvGraphicFramePr>
          <p:cNvPr id="85030" name="Object 38"/>
          <p:cNvGraphicFramePr>
            <a:graphicFrameLocks noChangeAspect="1"/>
          </p:cNvGraphicFramePr>
          <p:nvPr/>
        </p:nvGraphicFramePr>
        <p:xfrm>
          <a:off x="3419872" y="3259510"/>
          <a:ext cx="527050" cy="766762"/>
        </p:xfrm>
        <a:graphic>
          <a:graphicData uri="http://schemas.openxmlformats.org/presentationml/2006/ole">
            <p:oleObj spid="_x0000_s85030" name="Rovnice" r:id="rId21" imgW="279360" imgH="393480" progId="Equation.3">
              <p:embed/>
            </p:oleObj>
          </a:graphicData>
        </a:graphic>
      </p:graphicFrame>
      <p:sp>
        <p:nvSpPr>
          <p:cNvPr id="42" name="Zahnutá šipka doprava 41"/>
          <p:cNvSpPr/>
          <p:nvPr/>
        </p:nvSpPr>
        <p:spPr>
          <a:xfrm rot="5400000">
            <a:off x="2672338" y="-1296073"/>
            <a:ext cx="342939" cy="4464496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Zahnutá šipka doprava 42"/>
          <p:cNvSpPr/>
          <p:nvPr/>
        </p:nvSpPr>
        <p:spPr>
          <a:xfrm rot="5400000">
            <a:off x="3910243" y="274333"/>
            <a:ext cx="454351" cy="3451317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Zahnutá šipka doprava 43"/>
          <p:cNvSpPr/>
          <p:nvPr/>
        </p:nvSpPr>
        <p:spPr>
          <a:xfrm rot="5400000">
            <a:off x="3406185" y="1426461"/>
            <a:ext cx="310336" cy="3451317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84415" y="104344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187624" y="20515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860032" y="1124744"/>
            <a:ext cx="2152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rozšíříme 2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2204864"/>
            <a:ext cx="2129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rozšířený 7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11560" y="306896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1115616" y="306896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4283968" y="3356992"/>
            <a:ext cx="2129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rozšířený 5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6660232" y="3356992"/>
            <a:ext cx="2129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Zlomek rozšířený 3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5" name="Zahnutá šipka doprava 54"/>
          <p:cNvSpPr/>
          <p:nvPr/>
        </p:nvSpPr>
        <p:spPr>
          <a:xfrm rot="5400000">
            <a:off x="4704864" y="487824"/>
            <a:ext cx="382344" cy="5256584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1187624" y="413978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1560" y="530120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043608" y="530120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·9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984740" y="3800852"/>
            <a:ext cx="265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003300"/>
                </a:solidFill>
              </a:rPr>
              <a:t>Společný jmenovatel 15</a:t>
            </a:r>
            <a:endParaRPr lang="cs-CZ" sz="2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 animBg="1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2504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2060"/>
                </a:solidFill>
              </a:rPr>
              <a:t>Sečti zlomky</a:t>
            </a:r>
            <a:endParaRPr lang="cs-CZ" sz="3600" dirty="0">
              <a:solidFill>
                <a:srgbClr val="002060"/>
              </a:solidFill>
            </a:endParaRPr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479425" y="1287463"/>
          <a:ext cx="1365250" cy="815975"/>
        </p:xfrm>
        <a:graphic>
          <a:graphicData uri="http://schemas.openxmlformats.org/presentationml/2006/ole">
            <p:oleObj spid="_x0000_s76801" name="Rovnice" r:id="rId3" imgW="723600" imgH="393480" progId="Equation.3">
              <p:embed/>
            </p:oleObj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414338" y="2295525"/>
          <a:ext cx="1100137" cy="815975"/>
        </p:xfrm>
        <a:graphic>
          <a:graphicData uri="http://schemas.openxmlformats.org/presentationml/2006/ole">
            <p:oleObj spid="_x0000_s76802" name="Rovnice" r:id="rId4" imgW="58392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467544" y="4581128"/>
          <a:ext cx="1435100" cy="815975"/>
        </p:xfrm>
        <a:graphic>
          <a:graphicData uri="http://schemas.openxmlformats.org/presentationml/2006/ole">
            <p:oleObj spid="_x0000_s76803" name="Rovnice" r:id="rId5" imgW="761760" imgH="39348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2974975" y="1268413"/>
          <a:ext cx="1076325" cy="817562"/>
        </p:xfrm>
        <a:graphic>
          <a:graphicData uri="http://schemas.openxmlformats.org/presentationml/2006/ole">
            <p:oleObj spid="_x0000_s76804" name="Rovnice" r:id="rId6" imgW="571320" imgH="393480" progId="Equation.3">
              <p:embed/>
            </p:oleObj>
          </a:graphicData>
        </a:graphic>
      </p:graphicFrame>
      <p:graphicFrame>
        <p:nvGraphicFramePr>
          <p:cNvPr id="76805" name="Object 22"/>
          <p:cNvGraphicFramePr>
            <a:graphicFrameLocks noChangeAspect="1"/>
          </p:cNvGraphicFramePr>
          <p:nvPr/>
        </p:nvGraphicFramePr>
        <p:xfrm>
          <a:off x="1907704" y="4653136"/>
          <a:ext cx="2200275" cy="766762"/>
        </p:xfrm>
        <a:graphic>
          <a:graphicData uri="http://schemas.openxmlformats.org/presentationml/2006/ole">
            <p:oleObj spid="_x0000_s76805" name="Rovnice" r:id="rId7" imgW="1168200" imgH="39348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1477963" y="2312988"/>
          <a:ext cx="1649412" cy="768350"/>
        </p:xfrm>
        <a:graphic>
          <a:graphicData uri="http://schemas.openxmlformats.org/presentationml/2006/ole">
            <p:oleObj spid="_x0000_s76806" name="Rovnice" r:id="rId8" imgW="876240" imgH="393480" progId="Equation.3">
              <p:embed/>
            </p:oleObj>
          </a:graphicData>
        </a:graphic>
      </p:graphicFrame>
      <p:graphicFrame>
        <p:nvGraphicFramePr>
          <p:cNvPr id="76807" name="Object 22"/>
          <p:cNvGraphicFramePr>
            <a:graphicFrameLocks noChangeAspect="1"/>
          </p:cNvGraphicFramePr>
          <p:nvPr/>
        </p:nvGraphicFramePr>
        <p:xfrm>
          <a:off x="5796136" y="1268413"/>
          <a:ext cx="547688" cy="766762"/>
        </p:xfrm>
        <a:graphic>
          <a:graphicData uri="http://schemas.openxmlformats.org/presentationml/2006/ole">
            <p:oleObj spid="_x0000_s76807" name="Rovnice" r:id="rId9" imgW="291960" imgH="393480" progId="Equation.3">
              <p:embed/>
            </p:oleObj>
          </a:graphicData>
        </a:graphic>
      </p:graphicFrame>
      <p:graphicFrame>
        <p:nvGraphicFramePr>
          <p:cNvPr id="76808" name="Object 22"/>
          <p:cNvGraphicFramePr>
            <a:graphicFrameLocks noChangeAspect="1"/>
          </p:cNvGraphicFramePr>
          <p:nvPr/>
        </p:nvGraphicFramePr>
        <p:xfrm>
          <a:off x="3131840" y="2316163"/>
          <a:ext cx="1052512" cy="766762"/>
        </p:xfrm>
        <a:graphic>
          <a:graphicData uri="http://schemas.openxmlformats.org/presentationml/2006/ole">
            <p:oleObj spid="_x0000_s76808" name="Rovnice" r:id="rId10" imgW="558720" imgH="393480" progId="Equation.3">
              <p:embed/>
            </p:oleObj>
          </a:graphicData>
        </a:graphic>
      </p:graphicFrame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4139952" y="4652963"/>
          <a:ext cx="931862" cy="766762"/>
        </p:xfrm>
        <a:graphic>
          <a:graphicData uri="http://schemas.openxmlformats.org/presentationml/2006/ole">
            <p:oleObj spid="_x0000_s76809" name="Rovnice" r:id="rId11" imgW="495000" imgH="393480" progId="Equation.3">
              <p:embed/>
            </p:oleObj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467544" y="5661248"/>
          <a:ext cx="1577975" cy="815975"/>
        </p:xfrm>
        <a:graphic>
          <a:graphicData uri="http://schemas.openxmlformats.org/presentationml/2006/ole">
            <p:oleObj spid="_x0000_s76810" name="Rovnice" r:id="rId12" imgW="838080" imgH="393480" progId="Equation.3">
              <p:embed/>
            </p:oleObj>
          </a:graphicData>
        </a:graphic>
      </p:graphicFrame>
      <p:graphicFrame>
        <p:nvGraphicFramePr>
          <p:cNvPr id="76811" name="Object 22"/>
          <p:cNvGraphicFramePr>
            <a:graphicFrameLocks noChangeAspect="1"/>
          </p:cNvGraphicFramePr>
          <p:nvPr/>
        </p:nvGraphicFramePr>
        <p:xfrm>
          <a:off x="2051720" y="5700205"/>
          <a:ext cx="2200275" cy="766762"/>
        </p:xfrm>
        <a:graphic>
          <a:graphicData uri="http://schemas.openxmlformats.org/presentationml/2006/ole">
            <p:oleObj spid="_x0000_s76811" name="Rovnice" r:id="rId13" imgW="1168200" imgH="393480" progId="Equation.3">
              <p:embed/>
            </p:oleObj>
          </a:graphicData>
        </a:graphic>
      </p:graphicFrame>
      <p:graphicFrame>
        <p:nvGraphicFramePr>
          <p:cNvPr id="76812" name="Object 12"/>
          <p:cNvGraphicFramePr>
            <a:graphicFrameLocks noChangeAspect="1"/>
          </p:cNvGraphicFramePr>
          <p:nvPr/>
        </p:nvGraphicFramePr>
        <p:xfrm>
          <a:off x="4355976" y="5694076"/>
          <a:ext cx="812800" cy="766763"/>
        </p:xfrm>
        <a:graphic>
          <a:graphicData uri="http://schemas.openxmlformats.org/presentationml/2006/ole">
            <p:oleObj spid="_x0000_s76812" name="Rovnice" r:id="rId14" imgW="431640" imgH="393480" progId="Equation.3">
              <p:embed/>
            </p:oleObj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/>
        </p:nvGraphicFramePr>
        <p:xfrm>
          <a:off x="6015136" y="5661248"/>
          <a:ext cx="573088" cy="766763"/>
        </p:xfrm>
        <a:graphic>
          <a:graphicData uri="http://schemas.openxmlformats.org/presentationml/2006/ole">
            <p:oleObj spid="_x0000_s76813" name="Rovnice" r:id="rId15" imgW="304560" imgH="393480" progId="Equation.3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95970" y="3429000"/>
          <a:ext cx="1555750" cy="815975"/>
        </p:xfrm>
        <a:graphic>
          <a:graphicData uri="http://schemas.openxmlformats.org/presentationml/2006/ole">
            <p:oleObj spid="_x0000_s76814" name="Rovnice" r:id="rId16" imgW="825480" imgH="393480" progId="Equation.3">
              <p:embed/>
            </p:oleObj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/>
        </p:nvGraphicFramePr>
        <p:xfrm>
          <a:off x="2107505" y="3500438"/>
          <a:ext cx="2176463" cy="766762"/>
        </p:xfrm>
        <a:graphic>
          <a:graphicData uri="http://schemas.openxmlformats.org/presentationml/2006/ole">
            <p:oleObj spid="_x0000_s76815" name="Rovnice" r:id="rId17" imgW="1155600" imgH="393480" progId="Equation.3">
              <p:embed/>
            </p:oleObj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4283968" y="3500438"/>
          <a:ext cx="790575" cy="766762"/>
        </p:xfrm>
        <a:graphic>
          <a:graphicData uri="http://schemas.openxmlformats.org/presentationml/2006/ole">
            <p:oleObj spid="_x0000_s76816" name="Rovnice" r:id="rId18" imgW="419040" imgH="393480" progId="Equation.3">
              <p:embed/>
            </p:oleObj>
          </a:graphicData>
        </a:graphic>
      </p:graphicFrame>
      <p:graphicFrame>
        <p:nvGraphicFramePr>
          <p:cNvPr id="76817" name="Object 17"/>
          <p:cNvGraphicFramePr>
            <a:graphicFrameLocks noChangeAspect="1"/>
          </p:cNvGraphicFramePr>
          <p:nvPr/>
        </p:nvGraphicFramePr>
        <p:xfrm>
          <a:off x="5148064" y="3500438"/>
          <a:ext cx="431800" cy="766762"/>
        </p:xfrm>
        <a:graphic>
          <a:graphicData uri="http://schemas.openxmlformats.org/presentationml/2006/ole">
            <p:oleObj spid="_x0000_s76817" name="Rovnice" r:id="rId19" imgW="228600" imgH="393480" progId="Equation.3">
              <p:embed/>
            </p:oleObj>
          </a:graphicData>
        </a:graphic>
      </p:graphicFrame>
      <p:graphicFrame>
        <p:nvGraphicFramePr>
          <p:cNvPr id="76818" name="Object 18"/>
          <p:cNvGraphicFramePr>
            <a:graphicFrameLocks noChangeAspect="1"/>
          </p:cNvGraphicFramePr>
          <p:nvPr/>
        </p:nvGraphicFramePr>
        <p:xfrm>
          <a:off x="4189661" y="2316163"/>
          <a:ext cx="814387" cy="766762"/>
        </p:xfrm>
        <a:graphic>
          <a:graphicData uri="http://schemas.openxmlformats.org/presentationml/2006/ole">
            <p:oleObj spid="_x0000_s76818" name="Rovnice" r:id="rId20" imgW="431640" imgH="393480" progId="Equation.3">
              <p:embed/>
            </p:oleObj>
          </a:graphicData>
        </a:graphic>
      </p:graphicFrame>
      <p:graphicFrame>
        <p:nvGraphicFramePr>
          <p:cNvPr id="76820" name="Object 20"/>
          <p:cNvGraphicFramePr>
            <a:graphicFrameLocks noChangeAspect="1"/>
          </p:cNvGraphicFramePr>
          <p:nvPr/>
        </p:nvGraphicFramePr>
        <p:xfrm>
          <a:off x="5130252" y="4636264"/>
          <a:ext cx="573088" cy="766763"/>
        </p:xfrm>
        <a:graphic>
          <a:graphicData uri="http://schemas.openxmlformats.org/presentationml/2006/ole">
            <p:oleObj spid="_x0000_s76820" name="Rovnice" r:id="rId21" imgW="304560" imgH="393480" progId="Equation.3">
              <p:embed/>
            </p:oleObj>
          </a:graphicData>
        </a:graphic>
      </p:graphicFrame>
      <p:graphicFrame>
        <p:nvGraphicFramePr>
          <p:cNvPr id="76821" name="Object 21"/>
          <p:cNvGraphicFramePr>
            <a:graphicFrameLocks noChangeAspect="1"/>
          </p:cNvGraphicFramePr>
          <p:nvPr/>
        </p:nvGraphicFramePr>
        <p:xfrm>
          <a:off x="5148064" y="5686573"/>
          <a:ext cx="812800" cy="766763"/>
        </p:xfrm>
        <a:graphic>
          <a:graphicData uri="http://schemas.openxmlformats.org/presentationml/2006/ole">
            <p:oleObj spid="_x0000_s76821" name="Rovnice" r:id="rId22" imgW="431640" imgH="393480" progId="Equation.3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1862733" y="1452563"/>
          <a:ext cx="981075" cy="449262"/>
        </p:xfrm>
        <a:graphic>
          <a:graphicData uri="http://schemas.openxmlformats.org/presentationml/2006/ole">
            <p:oleObj spid="_x0000_s76822" name="Rovnice" r:id="rId23" imgW="520560" imgH="215640" progId="Equation.3">
              <p:embed/>
            </p:oleObj>
          </a:graphicData>
        </a:graphic>
      </p:graphicFrame>
      <p:graphicFrame>
        <p:nvGraphicFramePr>
          <p:cNvPr id="76825" name="Object 25"/>
          <p:cNvGraphicFramePr>
            <a:graphicFrameLocks noChangeAspect="1"/>
          </p:cNvGraphicFramePr>
          <p:nvPr/>
        </p:nvGraphicFramePr>
        <p:xfrm>
          <a:off x="5121275" y="2298700"/>
          <a:ext cx="600075" cy="766763"/>
        </p:xfrm>
        <a:graphic>
          <a:graphicData uri="http://schemas.openxmlformats.org/presentationml/2006/ole">
            <p:oleObj spid="_x0000_s76825" name="Rovnice" r:id="rId24" imgW="317160" imgH="393480" progId="Equation.3">
              <p:embed/>
            </p:oleObj>
          </a:graphicData>
        </a:graphic>
      </p:graphicFrame>
      <p:sp>
        <p:nvSpPr>
          <p:cNvPr id="30" name="Zahnutá šipka doprava 29"/>
          <p:cNvSpPr/>
          <p:nvPr/>
        </p:nvSpPr>
        <p:spPr>
          <a:xfrm rot="4625353">
            <a:off x="3557336" y="-858008"/>
            <a:ext cx="454351" cy="3451317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707904" y="111545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·2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059832" y="764704"/>
            <a:ext cx="269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Celky můžeme sečíst zvlášť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Zahnutá šipka doprava 32"/>
          <p:cNvSpPr/>
          <p:nvPr/>
        </p:nvSpPr>
        <p:spPr>
          <a:xfrm rot="5400000">
            <a:off x="6316887" y="-32534"/>
            <a:ext cx="454351" cy="2359949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7123417" y="1268760"/>
            <a:ext cx="19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Zlomek rozšířený  2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76826" name="Object 26"/>
          <p:cNvGraphicFramePr>
            <a:graphicFrameLocks noChangeAspect="1"/>
          </p:cNvGraphicFramePr>
          <p:nvPr/>
        </p:nvGraphicFramePr>
        <p:xfrm>
          <a:off x="4572000" y="1268760"/>
          <a:ext cx="1195387" cy="817562"/>
        </p:xfrm>
        <a:graphic>
          <a:graphicData uri="http://schemas.openxmlformats.org/presentationml/2006/ole">
            <p:oleObj spid="_x0000_s76826" name="Rovnice" r:id="rId25" imgW="634680" imgH="393480" progId="Equation.3">
              <p:embed/>
            </p:oleObj>
          </a:graphicData>
        </a:graphic>
      </p:graphicFrame>
      <p:graphicFrame>
        <p:nvGraphicFramePr>
          <p:cNvPr id="76827" name="Object 4"/>
          <p:cNvGraphicFramePr>
            <a:graphicFrameLocks noChangeAspect="1"/>
          </p:cNvGraphicFramePr>
          <p:nvPr/>
        </p:nvGraphicFramePr>
        <p:xfrm>
          <a:off x="4139952" y="1485900"/>
          <a:ext cx="430212" cy="369888"/>
        </p:xfrm>
        <a:graphic>
          <a:graphicData uri="http://schemas.openxmlformats.org/presentationml/2006/ole">
            <p:oleObj spid="_x0000_s76827" name="Rovnice" r:id="rId26" imgW="228600" imgH="177480" progId="Equation.3">
              <p:embed/>
            </p:oleObj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6012160" y="2492896"/>
            <a:ext cx="213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3300"/>
                </a:solidFill>
              </a:rPr>
              <a:t>Zlomek je větší než 1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38" name="Zahnutá šipka doprava 37"/>
          <p:cNvSpPr/>
          <p:nvPr/>
        </p:nvSpPr>
        <p:spPr>
          <a:xfrm rot="5400000">
            <a:off x="6068866" y="592717"/>
            <a:ext cx="360038" cy="3275856"/>
          </a:xfrm>
          <a:prstGeom prst="curvedRightArrow">
            <a:avLst/>
          </a:prstGeom>
          <a:solidFill>
            <a:srgbClr val="44F91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35" name="Skupina 34"/>
          <p:cNvGrpSpPr/>
          <p:nvPr/>
        </p:nvGrpSpPr>
        <p:grpSpPr>
          <a:xfrm>
            <a:off x="8316416" y="5949280"/>
            <a:ext cx="720080" cy="720080"/>
            <a:chOff x="7308304" y="404664"/>
            <a:chExt cx="720080" cy="720080"/>
          </a:xfrm>
        </p:grpSpPr>
        <p:sp>
          <p:nvSpPr>
            <p:cNvPr id="36" name="Popisek se čtyřstrannou šipkou 35">
              <a:hlinkClick r:id="rId27" action="ppaction://hlinksldjump"/>
            </p:cNvPr>
            <p:cNvSpPr/>
            <p:nvPr/>
          </p:nvSpPr>
          <p:spPr>
            <a:xfrm>
              <a:off x="7308304" y="404664"/>
              <a:ext cx="720080" cy="720080"/>
            </a:xfrm>
            <a:prstGeom prst="quadArrowCallout">
              <a:avLst>
                <a:gd name="adj1" fmla="val 311"/>
                <a:gd name="adj2" fmla="val 18515"/>
                <a:gd name="adj3" fmla="val 29225"/>
                <a:gd name="adj4" fmla="val 29764"/>
              </a:avLst>
            </a:prstGeom>
            <a:solidFill>
              <a:srgbClr val="FFFF00">
                <a:alpha val="89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>
              <a:hlinkClick r:id="rId27" action="ppaction://hlinksldjump"/>
            </p:cNvPr>
            <p:cNvSpPr txBox="1"/>
            <p:nvPr/>
          </p:nvSpPr>
          <p:spPr>
            <a:xfrm>
              <a:off x="7524328" y="5817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hlinkClick r:id="rId27" action="ppaction://hlinksldjump"/>
                </a:rPr>
                <a:t>Z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3" grpId="0" animBg="1"/>
      <p:bldP spid="34" grpId="0"/>
      <p:bldP spid="37" grpId="0"/>
      <p:bldP spid="3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431</Words>
  <Application>Microsoft Office PowerPoint</Application>
  <PresentationFormat>Předvádění na obrazovce (4:3)</PresentationFormat>
  <Paragraphs>124</Paragraphs>
  <Slides>15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293</cp:revision>
  <dcterms:created xsi:type="dcterms:W3CDTF">2012-10-20T17:50:45Z</dcterms:created>
  <dcterms:modified xsi:type="dcterms:W3CDTF">2013-01-28T15:13:33Z</dcterms:modified>
</cp:coreProperties>
</file>