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6" r:id="rId4"/>
    <p:sldId id="261" r:id="rId5"/>
    <p:sldId id="262" r:id="rId6"/>
    <p:sldId id="260" r:id="rId7"/>
    <p:sldId id="263" r:id="rId8"/>
    <p:sldId id="264" r:id="rId9"/>
    <p:sldId id="265" r:id="rId10"/>
    <p:sldId id="266" r:id="rId11"/>
    <p:sldId id="267" r:id="rId12"/>
    <p:sldId id="259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FF3399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4512BC-99D6-466B-B9EB-84AB9AF72711}" type="datetimeFigureOut">
              <a:rPr lang="cs-CZ" smtClean="0"/>
              <a:t>27.1.2014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ADD9B0-8779-405B-9DF9-19F6A3B22E4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1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6FB86AB-9DC6-40B5-9884-2A71021A650F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E03A6C0-58C6-4FBB-9448-76A8BBCD5F41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E4EB-1588-4B0D-881C-D0AE07D9084A}" type="datetimeFigureOut">
              <a:rPr lang="cs-CZ" smtClean="0"/>
              <a:t>27.1.2014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424F-2E5B-4394-AE39-0F54DAC0FE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E4EB-1588-4B0D-881C-D0AE07D9084A}" type="datetimeFigureOut">
              <a:rPr lang="cs-CZ" smtClean="0"/>
              <a:t>27.1.2014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424F-2E5B-4394-AE39-0F54DAC0FE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E4EB-1588-4B0D-881C-D0AE07D9084A}" type="datetimeFigureOut">
              <a:rPr lang="cs-CZ" smtClean="0"/>
              <a:t>27.1.2014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424F-2E5B-4394-AE39-0F54DAC0FE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E4EB-1588-4B0D-881C-D0AE07D9084A}" type="datetimeFigureOut">
              <a:rPr lang="cs-CZ" smtClean="0"/>
              <a:t>27.1.2014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424F-2E5B-4394-AE39-0F54DAC0FE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E4EB-1588-4B0D-881C-D0AE07D9084A}" type="datetimeFigureOut">
              <a:rPr lang="cs-CZ" smtClean="0"/>
              <a:t>27.1.2014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424F-2E5B-4394-AE39-0F54DAC0FE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E4EB-1588-4B0D-881C-D0AE07D9084A}" type="datetimeFigureOut">
              <a:rPr lang="cs-CZ" smtClean="0"/>
              <a:t>27.1.2014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424F-2E5B-4394-AE39-0F54DAC0FE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E4EB-1588-4B0D-881C-D0AE07D9084A}" type="datetimeFigureOut">
              <a:rPr lang="cs-CZ" smtClean="0"/>
              <a:t>27.1.2014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424F-2E5B-4394-AE39-0F54DAC0FE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E4EB-1588-4B0D-881C-D0AE07D9084A}" type="datetimeFigureOut">
              <a:rPr lang="cs-CZ" smtClean="0"/>
              <a:t>27.1.2014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424F-2E5B-4394-AE39-0F54DAC0FE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E4EB-1588-4B0D-881C-D0AE07D9084A}" type="datetimeFigureOut">
              <a:rPr lang="cs-CZ" smtClean="0"/>
              <a:t>27.1.2014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424F-2E5B-4394-AE39-0F54DAC0FE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E4EB-1588-4B0D-881C-D0AE07D9084A}" type="datetimeFigureOut">
              <a:rPr lang="cs-CZ" smtClean="0"/>
              <a:t>27.1.2014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424F-2E5B-4394-AE39-0F54DAC0FE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E4EB-1588-4B0D-881C-D0AE07D9084A}" type="datetimeFigureOut">
              <a:rPr lang="cs-CZ" smtClean="0"/>
              <a:t>27.1.2014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424F-2E5B-4394-AE39-0F54DAC0FE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5E4EB-1588-4B0D-881C-D0AE07D9084A}" type="datetimeFigureOut">
              <a:rPr lang="cs-CZ" smtClean="0"/>
              <a:t>27.1.2014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1424F-2E5B-4394-AE39-0F54DAC0FE5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913" y="2205038"/>
            <a:ext cx="6481762" cy="1411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Obdélník 5"/>
          <p:cNvSpPr>
            <a:spLocks noChangeArrowheads="1"/>
          </p:cNvSpPr>
          <p:nvPr/>
        </p:nvSpPr>
        <p:spPr bwMode="auto">
          <a:xfrm>
            <a:off x="0" y="4724400"/>
            <a:ext cx="9144000" cy="215582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cs-CZ" sz="2000" b="1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>
                <a:latin typeface="Courier New" pitchFamily="49" charset="0"/>
                <a:cs typeface="Courier New" pitchFamily="49" charset="0"/>
              </a:rPr>
            </a:br>
            <a:endParaRPr lang="cs-CZ" sz="2000">
              <a:latin typeface="Calibri" pitchFamily="34" charset="0"/>
            </a:endParaRPr>
          </a:p>
        </p:txBody>
      </p:sp>
      <p:pic>
        <p:nvPicPr>
          <p:cNvPr id="2052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650" y="620713"/>
            <a:ext cx="1655763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313" y="692150"/>
            <a:ext cx="5976937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www.zs-mozartova.cz</a:t>
            </a: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4213" y="3871913"/>
            <a:ext cx="7883525" cy="646112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lang="cs-CZ" dirty="0">
              <a:latin typeface="+mn-lt"/>
              <a:cs typeface="+mn-cs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lang="cs-CZ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332656"/>
            <a:ext cx="8064896" cy="55399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000" b="1" dirty="0" err="1" smtClean="0">
                <a:solidFill>
                  <a:srgbClr val="002060"/>
                </a:solidFill>
              </a:rPr>
              <a:t>Which</a:t>
            </a:r>
            <a:r>
              <a:rPr lang="cs-CZ" sz="3000" b="1" dirty="0" smtClean="0">
                <a:solidFill>
                  <a:srgbClr val="002060"/>
                </a:solidFill>
              </a:rPr>
              <a:t> </a:t>
            </a:r>
            <a:r>
              <a:rPr lang="cs-CZ" sz="3000" b="1" dirty="0" err="1" smtClean="0">
                <a:solidFill>
                  <a:srgbClr val="002060"/>
                </a:solidFill>
              </a:rPr>
              <a:t>months</a:t>
            </a:r>
            <a:r>
              <a:rPr lang="cs-CZ" sz="3000" b="1" dirty="0" smtClean="0">
                <a:solidFill>
                  <a:srgbClr val="002060"/>
                </a:solidFill>
              </a:rPr>
              <a:t> are these?</a:t>
            </a:r>
            <a:endParaRPr lang="cs-CZ" sz="3000" b="1" dirty="0">
              <a:solidFill>
                <a:srgbClr val="00206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39552" y="1052736"/>
            <a:ext cx="8064896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sz="3200" b="1" dirty="0" err="1" smtClean="0">
                <a:solidFill>
                  <a:srgbClr val="FF0000"/>
                </a:solidFill>
              </a:rPr>
              <a:t>April</a:t>
            </a:r>
            <a:r>
              <a:rPr lang="cs-CZ" sz="3200" b="1" dirty="0" smtClean="0">
                <a:solidFill>
                  <a:srgbClr val="002060"/>
                </a:solidFill>
              </a:rPr>
              <a:t> </a:t>
            </a:r>
            <a:r>
              <a:rPr lang="cs-CZ" sz="3200" b="1" dirty="0" err="1" smtClean="0">
                <a:solidFill>
                  <a:srgbClr val="002060"/>
                </a:solidFill>
              </a:rPr>
              <a:t>is</a:t>
            </a:r>
            <a:r>
              <a:rPr lang="cs-CZ" sz="3200" b="1" dirty="0" smtClean="0">
                <a:solidFill>
                  <a:srgbClr val="002060"/>
                </a:solidFill>
              </a:rPr>
              <a:t> </a:t>
            </a:r>
            <a:r>
              <a:rPr lang="cs-CZ" sz="3200" b="1" dirty="0" err="1" smtClean="0">
                <a:solidFill>
                  <a:srgbClr val="002060"/>
                </a:solidFill>
              </a:rPr>
              <a:t>the</a:t>
            </a:r>
            <a:r>
              <a:rPr lang="cs-CZ" sz="3200" b="1" dirty="0" smtClean="0">
                <a:solidFill>
                  <a:srgbClr val="002060"/>
                </a:solidFill>
              </a:rPr>
              <a:t> </a:t>
            </a:r>
            <a:r>
              <a:rPr lang="cs-CZ" sz="3200" b="1" dirty="0" err="1" smtClean="0">
                <a:solidFill>
                  <a:srgbClr val="FF0000"/>
                </a:solidFill>
              </a:rPr>
              <a:t>fourth</a:t>
            </a:r>
            <a:r>
              <a:rPr lang="cs-CZ" sz="3200" b="1" dirty="0" smtClean="0">
                <a:solidFill>
                  <a:srgbClr val="002060"/>
                </a:solidFill>
              </a:rPr>
              <a:t> </a:t>
            </a:r>
            <a:r>
              <a:rPr lang="cs-CZ" sz="3200" b="1" dirty="0" err="1" smtClean="0">
                <a:solidFill>
                  <a:srgbClr val="002060"/>
                </a:solidFill>
              </a:rPr>
              <a:t>month</a:t>
            </a:r>
            <a:r>
              <a:rPr lang="cs-CZ" sz="3200" b="1" dirty="0" smtClean="0">
                <a:solidFill>
                  <a:srgbClr val="002060"/>
                </a:solidFill>
              </a:rPr>
              <a:t>.</a:t>
            </a:r>
            <a:endParaRPr lang="cs-CZ" sz="3200" b="1" dirty="0">
              <a:solidFill>
                <a:srgbClr val="00206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39552" y="1772816"/>
            <a:ext cx="792088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cs-CZ" sz="3000" i="1" dirty="0" err="1" smtClean="0">
                <a:solidFill>
                  <a:srgbClr val="002060"/>
                </a:solidFill>
              </a:rPr>
              <a:t>The</a:t>
            </a:r>
            <a:r>
              <a:rPr lang="cs-CZ" sz="3000" i="1" dirty="0" smtClean="0">
                <a:solidFill>
                  <a:srgbClr val="002060"/>
                </a:solidFill>
              </a:rPr>
              <a:t> </a:t>
            </a:r>
            <a:r>
              <a:rPr lang="cs-CZ" sz="30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twelfth</a:t>
            </a:r>
            <a:r>
              <a:rPr lang="cs-CZ" sz="3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000" i="1" dirty="0" err="1" smtClean="0">
                <a:solidFill>
                  <a:srgbClr val="002060"/>
                </a:solidFill>
              </a:rPr>
              <a:t>month</a:t>
            </a:r>
            <a:r>
              <a:rPr lang="cs-CZ" sz="3000" i="1" dirty="0" smtClean="0">
                <a:solidFill>
                  <a:srgbClr val="002060"/>
                </a:solidFill>
              </a:rPr>
              <a:t> </a:t>
            </a:r>
            <a:r>
              <a:rPr lang="cs-CZ" sz="3000" i="1" dirty="0" err="1" smtClean="0">
                <a:solidFill>
                  <a:srgbClr val="002060"/>
                </a:solidFill>
              </a:rPr>
              <a:t>is</a:t>
            </a:r>
            <a:r>
              <a:rPr lang="cs-CZ" sz="3000" i="1" dirty="0" smtClean="0">
                <a:solidFill>
                  <a:srgbClr val="002060"/>
                </a:solidFill>
              </a:rPr>
              <a:t> _____________________</a:t>
            </a:r>
          </a:p>
          <a:p>
            <a:pPr algn="just">
              <a:spcAft>
                <a:spcPts val="600"/>
              </a:spcAft>
            </a:pPr>
            <a:r>
              <a:rPr lang="cs-CZ" sz="3000" i="1" dirty="0" err="1" smtClean="0">
                <a:solidFill>
                  <a:srgbClr val="002060"/>
                </a:solidFill>
              </a:rPr>
              <a:t>The</a:t>
            </a:r>
            <a:r>
              <a:rPr lang="cs-CZ" sz="3000" i="1" dirty="0" smtClean="0">
                <a:solidFill>
                  <a:srgbClr val="002060"/>
                </a:solidFill>
              </a:rPr>
              <a:t> </a:t>
            </a:r>
            <a:r>
              <a:rPr lang="cs-CZ" sz="30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second</a:t>
            </a:r>
            <a:r>
              <a:rPr lang="cs-CZ" sz="3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000" i="1" dirty="0" err="1" smtClean="0">
                <a:solidFill>
                  <a:srgbClr val="002060"/>
                </a:solidFill>
              </a:rPr>
              <a:t>month</a:t>
            </a:r>
            <a:r>
              <a:rPr lang="cs-CZ" sz="3000" i="1" dirty="0" smtClean="0">
                <a:solidFill>
                  <a:srgbClr val="002060"/>
                </a:solidFill>
              </a:rPr>
              <a:t> </a:t>
            </a:r>
            <a:r>
              <a:rPr lang="cs-CZ" sz="3000" i="1" dirty="0" err="1" smtClean="0">
                <a:solidFill>
                  <a:srgbClr val="002060"/>
                </a:solidFill>
              </a:rPr>
              <a:t>is</a:t>
            </a:r>
            <a:r>
              <a:rPr lang="cs-CZ" sz="3000" i="1" dirty="0" smtClean="0">
                <a:solidFill>
                  <a:srgbClr val="002060"/>
                </a:solidFill>
              </a:rPr>
              <a:t> _____________________</a:t>
            </a:r>
          </a:p>
          <a:p>
            <a:pPr algn="just">
              <a:spcAft>
                <a:spcPts val="600"/>
              </a:spcAft>
            </a:pPr>
            <a:r>
              <a:rPr lang="cs-CZ" sz="3000" i="1" dirty="0" err="1" smtClean="0">
                <a:solidFill>
                  <a:srgbClr val="002060"/>
                </a:solidFill>
              </a:rPr>
              <a:t>The</a:t>
            </a:r>
            <a:r>
              <a:rPr lang="cs-CZ" sz="3000" i="1" dirty="0" smtClean="0">
                <a:solidFill>
                  <a:srgbClr val="002060"/>
                </a:solidFill>
              </a:rPr>
              <a:t> </a:t>
            </a:r>
            <a:r>
              <a:rPr lang="cs-CZ" sz="30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fifth</a:t>
            </a:r>
            <a:r>
              <a:rPr lang="cs-CZ" sz="3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000" i="1" dirty="0" err="1" smtClean="0">
                <a:solidFill>
                  <a:srgbClr val="002060"/>
                </a:solidFill>
              </a:rPr>
              <a:t>month</a:t>
            </a:r>
            <a:r>
              <a:rPr lang="cs-CZ" sz="3000" i="1" dirty="0" smtClean="0">
                <a:solidFill>
                  <a:srgbClr val="002060"/>
                </a:solidFill>
              </a:rPr>
              <a:t> </a:t>
            </a:r>
            <a:r>
              <a:rPr lang="cs-CZ" sz="3000" i="1" dirty="0" err="1" smtClean="0">
                <a:solidFill>
                  <a:srgbClr val="002060"/>
                </a:solidFill>
              </a:rPr>
              <a:t>is</a:t>
            </a:r>
            <a:r>
              <a:rPr lang="cs-CZ" sz="3000" i="1" dirty="0" smtClean="0">
                <a:solidFill>
                  <a:srgbClr val="002060"/>
                </a:solidFill>
              </a:rPr>
              <a:t> _______________________</a:t>
            </a:r>
          </a:p>
          <a:p>
            <a:pPr algn="just">
              <a:spcAft>
                <a:spcPts val="600"/>
              </a:spcAft>
            </a:pPr>
            <a:r>
              <a:rPr lang="cs-CZ" sz="3000" i="1" dirty="0" err="1" smtClean="0">
                <a:solidFill>
                  <a:srgbClr val="002060"/>
                </a:solidFill>
              </a:rPr>
              <a:t>The</a:t>
            </a:r>
            <a:r>
              <a:rPr lang="cs-CZ" sz="3000" i="1" dirty="0" smtClean="0">
                <a:solidFill>
                  <a:srgbClr val="002060"/>
                </a:solidFill>
              </a:rPr>
              <a:t> </a:t>
            </a:r>
            <a:r>
              <a:rPr lang="cs-CZ" sz="30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eighth</a:t>
            </a:r>
            <a:r>
              <a:rPr lang="cs-CZ" sz="3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000" i="1" dirty="0" err="1" smtClean="0">
                <a:solidFill>
                  <a:srgbClr val="002060"/>
                </a:solidFill>
              </a:rPr>
              <a:t>month</a:t>
            </a:r>
            <a:r>
              <a:rPr lang="cs-CZ" sz="3000" i="1" dirty="0" smtClean="0">
                <a:solidFill>
                  <a:srgbClr val="002060"/>
                </a:solidFill>
              </a:rPr>
              <a:t> </a:t>
            </a:r>
            <a:r>
              <a:rPr lang="cs-CZ" sz="3000" i="1" dirty="0" err="1" smtClean="0">
                <a:solidFill>
                  <a:srgbClr val="002060"/>
                </a:solidFill>
              </a:rPr>
              <a:t>is</a:t>
            </a:r>
            <a:r>
              <a:rPr lang="cs-CZ" sz="3000" i="1" dirty="0" smtClean="0">
                <a:solidFill>
                  <a:srgbClr val="002060"/>
                </a:solidFill>
              </a:rPr>
              <a:t> _____________________</a:t>
            </a:r>
          </a:p>
          <a:p>
            <a:pPr algn="just">
              <a:spcAft>
                <a:spcPts val="600"/>
              </a:spcAft>
            </a:pPr>
            <a:r>
              <a:rPr lang="cs-CZ" sz="3000" i="1" dirty="0" err="1" smtClean="0">
                <a:solidFill>
                  <a:srgbClr val="002060"/>
                </a:solidFill>
              </a:rPr>
              <a:t>The</a:t>
            </a:r>
            <a:r>
              <a:rPr lang="cs-CZ" sz="3000" i="1" dirty="0" smtClean="0">
                <a:solidFill>
                  <a:srgbClr val="002060"/>
                </a:solidFill>
              </a:rPr>
              <a:t> </a:t>
            </a:r>
            <a:r>
              <a:rPr lang="cs-CZ" sz="30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eleventh</a:t>
            </a:r>
            <a:r>
              <a:rPr lang="cs-CZ" sz="3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000" i="1" dirty="0" err="1" smtClean="0">
                <a:solidFill>
                  <a:srgbClr val="002060"/>
                </a:solidFill>
              </a:rPr>
              <a:t>month</a:t>
            </a:r>
            <a:r>
              <a:rPr lang="cs-CZ" sz="3000" i="1" dirty="0" smtClean="0">
                <a:solidFill>
                  <a:srgbClr val="002060"/>
                </a:solidFill>
              </a:rPr>
              <a:t> </a:t>
            </a:r>
            <a:r>
              <a:rPr lang="cs-CZ" sz="3000" i="1" dirty="0" err="1" smtClean="0">
                <a:solidFill>
                  <a:srgbClr val="002060"/>
                </a:solidFill>
              </a:rPr>
              <a:t>is</a:t>
            </a:r>
            <a:r>
              <a:rPr lang="cs-CZ" sz="3000" i="1" dirty="0" smtClean="0">
                <a:solidFill>
                  <a:srgbClr val="002060"/>
                </a:solidFill>
              </a:rPr>
              <a:t> ___________________</a:t>
            </a:r>
          </a:p>
          <a:p>
            <a:pPr algn="just">
              <a:spcAft>
                <a:spcPts val="600"/>
              </a:spcAft>
            </a:pPr>
            <a:r>
              <a:rPr lang="cs-CZ" sz="3000" i="1" dirty="0" err="1" smtClean="0">
                <a:solidFill>
                  <a:srgbClr val="002060"/>
                </a:solidFill>
              </a:rPr>
              <a:t>The</a:t>
            </a:r>
            <a:r>
              <a:rPr lang="cs-CZ" sz="3000" i="1" dirty="0" smtClean="0">
                <a:solidFill>
                  <a:srgbClr val="002060"/>
                </a:solidFill>
              </a:rPr>
              <a:t> </a:t>
            </a:r>
            <a:r>
              <a:rPr lang="cs-CZ" sz="30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</a:t>
            </a:r>
            <a:r>
              <a:rPr lang="cs-CZ" sz="3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000" i="1" dirty="0" err="1" smtClean="0">
                <a:solidFill>
                  <a:srgbClr val="002060"/>
                </a:solidFill>
              </a:rPr>
              <a:t>month</a:t>
            </a:r>
            <a:r>
              <a:rPr lang="cs-CZ" sz="3000" i="1" dirty="0" smtClean="0">
                <a:solidFill>
                  <a:srgbClr val="002060"/>
                </a:solidFill>
              </a:rPr>
              <a:t> </a:t>
            </a:r>
            <a:r>
              <a:rPr lang="cs-CZ" sz="3000" i="1" dirty="0" err="1" smtClean="0">
                <a:solidFill>
                  <a:srgbClr val="002060"/>
                </a:solidFill>
              </a:rPr>
              <a:t>is</a:t>
            </a:r>
            <a:r>
              <a:rPr lang="cs-CZ" sz="3000" i="1" dirty="0" smtClean="0">
                <a:solidFill>
                  <a:srgbClr val="002060"/>
                </a:solidFill>
              </a:rPr>
              <a:t> _______________________</a:t>
            </a:r>
          </a:p>
          <a:p>
            <a:pPr algn="just">
              <a:spcAft>
                <a:spcPts val="600"/>
              </a:spcAft>
            </a:pPr>
            <a:r>
              <a:rPr lang="cs-CZ" sz="3000" i="1" dirty="0" err="1" smtClean="0">
                <a:solidFill>
                  <a:srgbClr val="002060"/>
                </a:solidFill>
              </a:rPr>
              <a:t>The</a:t>
            </a:r>
            <a:r>
              <a:rPr lang="cs-CZ" sz="3000" i="1" dirty="0" smtClean="0">
                <a:solidFill>
                  <a:srgbClr val="002060"/>
                </a:solidFill>
              </a:rPr>
              <a:t> </a:t>
            </a:r>
            <a:r>
              <a:rPr lang="cs-CZ" sz="30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third</a:t>
            </a:r>
            <a:r>
              <a:rPr lang="cs-CZ" sz="3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000" i="1" dirty="0" err="1" smtClean="0">
                <a:solidFill>
                  <a:srgbClr val="002060"/>
                </a:solidFill>
              </a:rPr>
              <a:t>month</a:t>
            </a:r>
            <a:r>
              <a:rPr lang="cs-CZ" sz="3000" i="1" dirty="0" smtClean="0">
                <a:solidFill>
                  <a:srgbClr val="002060"/>
                </a:solidFill>
              </a:rPr>
              <a:t> </a:t>
            </a:r>
            <a:r>
              <a:rPr lang="cs-CZ" sz="3000" i="1" dirty="0" err="1" smtClean="0">
                <a:solidFill>
                  <a:srgbClr val="002060"/>
                </a:solidFill>
              </a:rPr>
              <a:t>is</a:t>
            </a:r>
            <a:r>
              <a:rPr lang="cs-CZ" sz="3000" i="1" dirty="0" smtClean="0">
                <a:solidFill>
                  <a:srgbClr val="002060"/>
                </a:solidFill>
              </a:rPr>
              <a:t> ______________________</a:t>
            </a:r>
          </a:p>
          <a:p>
            <a:pPr algn="just">
              <a:spcAft>
                <a:spcPts val="600"/>
              </a:spcAft>
            </a:pPr>
            <a:r>
              <a:rPr lang="cs-CZ" sz="3000" i="1" dirty="0" err="1" smtClean="0">
                <a:solidFill>
                  <a:srgbClr val="002060"/>
                </a:solidFill>
              </a:rPr>
              <a:t>The</a:t>
            </a:r>
            <a:r>
              <a:rPr lang="cs-CZ" sz="3000" i="1" dirty="0" smtClean="0">
                <a:solidFill>
                  <a:srgbClr val="002060"/>
                </a:solidFill>
              </a:rPr>
              <a:t> </a:t>
            </a:r>
            <a:r>
              <a:rPr lang="cs-CZ" sz="30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sixth</a:t>
            </a:r>
            <a:r>
              <a:rPr lang="cs-CZ" sz="3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000" i="1" dirty="0" err="1" smtClean="0">
                <a:solidFill>
                  <a:srgbClr val="002060"/>
                </a:solidFill>
              </a:rPr>
              <a:t>month</a:t>
            </a:r>
            <a:r>
              <a:rPr lang="cs-CZ" sz="3000" i="1" dirty="0" smtClean="0">
                <a:solidFill>
                  <a:srgbClr val="002060"/>
                </a:solidFill>
              </a:rPr>
              <a:t> </a:t>
            </a:r>
            <a:r>
              <a:rPr lang="cs-CZ" sz="3000" i="1" dirty="0" err="1" smtClean="0">
                <a:solidFill>
                  <a:srgbClr val="002060"/>
                </a:solidFill>
              </a:rPr>
              <a:t>is</a:t>
            </a:r>
            <a:r>
              <a:rPr lang="cs-CZ" sz="3000" i="1" dirty="0" smtClean="0">
                <a:solidFill>
                  <a:srgbClr val="002060"/>
                </a:solidFill>
              </a:rPr>
              <a:t> ______________________ </a:t>
            </a:r>
          </a:p>
          <a:p>
            <a:pPr algn="just">
              <a:spcAft>
                <a:spcPts val="600"/>
              </a:spcAft>
            </a:pP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427984" y="1700808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err="1" smtClean="0">
                <a:solidFill>
                  <a:srgbClr val="FF0000"/>
                </a:solidFill>
              </a:rPr>
              <a:t>December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427984" y="2204864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err="1" smtClean="0">
                <a:solidFill>
                  <a:srgbClr val="FF0000"/>
                </a:solidFill>
              </a:rPr>
              <a:t>February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572000" y="2708920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May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572000" y="3284984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August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499992" y="3789040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err="1" smtClean="0">
                <a:solidFill>
                  <a:srgbClr val="FF0000"/>
                </a:solidFill>
              </a:rPr>
              <a:t>November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283968" y="4365104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err="1" smtClean="0">
                <a:solidFill>
                  <a:srgbClr val="FF0000"/>
                </a:solidFill>
              </a:rPr>
              <a:t>January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427984" y="4869160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err="1" smtClean="0">
                <a:solidFill>
                  <a:srgbClr val="FF0000"/>
                </a:solidFill>
              </a:rPr>
              <a:t>March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355976" y="5445224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June</a:t>
            </a:r>
            <a:endParaRPr lang="cs-CZ" sz="3200" b="1" dirty="0">
              <a:solidFill>
                <a:srgbClr val="FF0000"/>
              </a:solidFill>
            </a:endParaRPr>
          </a:p>
        </p:txBody>
      </p:sp>
      <p:pic>
        <p:nvPicPr>
          <p:cNvPr id="5122" name="Picture 2" descr="C:\Users\Petra\AppData\Local\Microsoft\Windows\Temporary Internet Files\Content.IE5\W0V3IPGU\MM900303364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5157192"/>
            <a:ext cx="1187946" cy="11355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260648"/>
            <a:ext cx="8064896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b="1" dirty="0" err="1" smtClean="0">
                <a:solidFill>
                  <a:srgbClr val="002060"/>
                </a:solidFill>
              </a:rPr>
              <a:t>What</a:t>
            </a:r>
            <a:r>
              <a:rPr lang="cs-CZ" sz="3200" b="1" dirty="0" smtClean="0">
                <a:solidFill>
                  <a:srgbClr val="002060"/>
                </a:solidFill>
              </a:rPr>
              <a:t>´s </a:t>
            </a:r>
            <a:r>
              <a:rPr lang="cs-CZ" sz="3200" b="1" dirty="0" err="1" smtClean="0">
                <a:solidFill>
                  <a:srgbClr val="002060"/>
                </a:solidFill>
              </a:rPr>
              <a:t>the</a:t>
            </a:r>
            <a:r>
              <a:rPr lang="cs-CZ" sz="3200" b="1" dirty="0" smtClean="0">
                <a:solidFill>
                  <a:srgbClr val="002060"/>
                </a:solidFill>
              </a:rPr>
              <a:t> </a:t>
            </a:r>
            <a:r>
              <a:rPr lang="cs-CZ" sz="3200" b="1" dirty="0" err="1" smtClean="0">
                <a:solidFill>
                  <a:srgbClr val="002060"/>
                </a:solidFill>
              </a:rPr>
              <a:t>date</a:t>
            </a:r>
            <a:r>
              <a:rPr lang="cs-CZ" sz="3200" b="1" dirty="0" smtClean="0">
                <a:solidFill>
                  <a:srgbClr val="002060"/>
                </a:solidFill>
              </a:rPr>
              <a:t> </a:t>
            </a:r>
            <a:r>
              <a:rPr lang="cs-CZ" sz="3200" b="1" dirty="0" err="1" smtClean="0">
                <a:solidFill>
                  <a:srgbClr val="002060"/>
                </a:solidFill>
              </a:rPr>
              <a:t>today</a:t>
            </a:r>
            <a:r>
              <a:rPr lang="cs-CZ" sz="3200" b="1" dirty="0" smtClean="0">
                <a:solidFill>
                  <a:srgbClr val="002060"/>
                </a:solidFill>
              </a:rPr>
              <a:t>?</a:t>
            </a:r>
            <a:endParaRPr lang="cs-CZ" sz="3200" b="1" dirty="0">
              <a:solidFill>
                <a:srgbClr val="002060"/>
              </a:solidFill>
            </a:endParaRPr>
          </a:p>
        </p:txBody>
      </p:sp>
      <p:pic>
        <p:nvPicPr>
          <p:cNvPr id="6146" name="Picture 2" descr="C:\Users\Petra\AppData\Local\Microsoft\Windows\Temporary Internet Files\Content.IE5\DSBJ7JL6\MM900219099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260648"/>
            <a:ext cx="1531417" cy="1237385"/>
          </a:xfrm>
          <a:prstGeom prst="rect">
            <a:avLst/>
          </a:prstGeom>
          <a:noFill/>
        </p:spPr>
      </p:pic>
      <p:sp>
        <p:nvSpPr>
          <p:cNvPr id="4" name="TextovéPole 3"/>
          <p:cNvSpPr txBox="1"/>
          <p:nvPr/>
        </p:nvSpPr>
        <p:spPr>
          <a:xfrm>
            <a:off x="395536" y="1052736"/>
            <a:ext cx="1944216" cy="55399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0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</a:t>
            </a:r>
            <a:r>
              <a:rPr lang="cs-CZ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0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</a:t>
            </a:r>
            <a:r>
              <a:rPr lang="cs-CZ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cs-CZ" sz="3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923928" y="1052736"/>
            <a:ext cx="1944216" cy="55399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0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</a:t>
            </a:r>
            <a:r>
              <a:rPr lang="cs-CZ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0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say</a:t>
            </a:r>
            <a:r>
              <a:rPr lang="cs-CZ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cs-CZ" sz="3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95536" y="1628800"/>
            <a:ext cx="2664296" cy="584775"/>
          </a:xfrm>
          <a:prstGeom prst="rect">
            <a:avLst/>
          </a:prstGeom>
          <a:solidFill>
            <a:srgbClr val="FF33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 </a:t>
            </a:r>
            <a:r>
              <a:rPr lang="cs-CZ" sz="32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April</a:t>
            </a:r>
            <a:endParaRPr lang="cs-CZ" sz="32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923928" y="1628800"/>
            <a:ext cx="4824536" cy="584775"/>
          </a:xfrm>
          <a:prstGeom prst="rect">
            <a:avLst/>
          </a:prstGeom>
          <a:solidFill>
            <a:srgbClr val="FF66FF"/>
          </a:solidFill>
        </p:spPr>
        <p:txBody>
          <a:bodyPr wrap="square" rtlCol="0">
            <a:spAutoFit/>
          </a:bodyPr>
          <a:lstStyle/>
          <a:p>
            <a:r>
              <a:rPr lang="cs-CZ" sz="3200" b="1" i="1" dirty="0" err="1">
                <a:solidFill>
                  <a:srgbClr val="0070C0"/>
                </a:solidFill>
              </a:rPr>
              <a:t>t</a:t>
            </a:r>
            <a:r>
              <a:rPr lang="cs-CZ" sz="3200" b="1" i="1" dirty="0" err="1" smtClean="0">
                <a:solidFill>
                  <a:srgbClr val="0070C0"/>
                </a:solidFill>
              </a:rPr>
              <a:t>he</a:t>
            </a:r>
            <a:r>
              <a:rPr lang="cs-CZ" sz="3200" b="1" i="1" dirty="0" smtClean="0">
                <a:solidFill>
                  <a:srgbClr val="002060"/>
                </a:solidFill>
              </a:rPr>
              <a:t> </a:t>
            </a:r>
            <a:r>
              <a:rPr lang="cs-CZ" sz="32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thirtieth</a:t>
            </a:r>
            <a:r>
              <a:rPr lang="cs-CZ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200" b="1" i="1" dirty="0" err="1" smtClean="0">
                <a:solidFill>
                  <a:srgbClr val="0070C0"/>
                </a:solidFill>
              </a:rPr>
              <a:t>of</a:t>
            </a:r>
            <a:r>
              <a:rPr lang="cs-CZ" sz="3200" b="1" i="1" dirty="0" smtClean="0">
                <a:solidFill>
                  <a:srgbClr val="002060"/>
                </a:solidFill>
              </a:rPr>
              <a:t> </a:t>
            </a:r>
            <a:r>
              <a:rPr lang="cs-CZ" sz="3200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April</a:t>
            </a:r>
            <a:endParaRPr lang="cs-CZ" sz="32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95536" y="2276872"/>
            <a:ext cx="2664296" cy="432426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cs-CZ" sz="3000" b="1" dirty="0" smtClean="0">
                <a:solidFill>
                  <a:srgbClr val="002060"/>
                </a:solidFill>
              </a:rPr>
              <a:t>12/6</a:t>
            </a:r>
          </a:p>
          <a:p>
            <a:pPr algn="ctr">
              <a:spcAft>
                <a:spcPts val="600"/>
              </a:spcAft>
            </a:pPr>
            <a:r>
              <a:rPr lang="cs-CZ" sz="3000" b="1" dirty="0" smtClean="0">
                <a:solidFill>
                  <a:srgbClr val="002060"/>
                </a:solidFill>
              </a:rPr>
              <a:t>24/8</a:t>
            </a:r>
          </a:p>
          <a:p>
            <a:pPr algn="ctr">
              <a:spcAft>
                <a:spcPts val="600"/>
              </a:spcAft>
            </a:pPr>
            <a:r>
              <a:rPr lang="cs-CZ" sz="3000" b="1" dirty="0" smtClean="0">
                <a:solidFill>
                  <a:srgbClr val="002060"/>
                </a:solidFill>
              </a:rPr>
              <a:t>2/11</a:t>
            </a:r>
          </a:p>
          <a:p>
            <a:pPr algn="ctr">
              <a:spcAft>
                <a:spcPts val="600"/>
              </a:spcAft>
            </a:pPr>
            <a:r>
              <a:rPr lang="cs-CZ" sz="3000" b="1" dirty="0" smtClean="0">
                <a:solidFill>
                  <a:srgbClr val="002060"/>
                </a:solidFill>
              </a:rPr>
              <a:t>31/12</a:t>
            </a:r>
          </a:p>
          <a:p>
            <a:pPr algn="ctr">
              <a:spcAft>
                <a:spcPts val="600"/>
              </a:spcAft>
            </a:pPr>
            <a:r>
              <a:rPr lang="cs-CZ" sz="3000" b="1" dirty="0" smtClean="0">
                <a:solidFill>
                  <a:srgbClr val="002060"/>
                </a:solidFill>
              </a:rPr>
              <a:t>5/9</a:t>
            </a:r>
          </a:p>
          <a:p>
            <a:pPr algn="ctr">
              <a:spcAft>
                <a:spcPts val="600"/>
              </a:spcAft>
            </a:pPr>
            <a:r>
              <a:rPr lang="cs-CZ" sz="3000" b="1" dirty="0" smtClean="0">
                <a:solidFill>
                  <a:srgbClr val="002060"/>
                </a:solidFill>
              </a:rPr>
              <a:t>14/2</a:t>
            </a:r>
          </a:p>
          <a:p>
            <a:pPr algn="ctr">
              <a:spcAft>
                <a:spcPts val="600"/>
              </a:spcAft>
            </a:pPr>
            <a:r>
              <a:rPr lang="cs-CZ" sz="3000" b="1" dirty="0" smtClean="0">
                <a:solidFill>
                  <a:srgbClr val="002060"/>
                </a:solidFill>
              </a:rPr>
              <a:t>9/7</a:t>
            </a:r>
          </a:p>
          <a:p>
            <a:pPr algn="ctr">
              <a:spcAft>
                <a:spcPts val="600"/>
              </a:spcAft>
            </a:pPr>
            <a:r>
              <a:rPr lang="cs-CZ" sz="3000" b="1" dirty="0" smtClean="0">
                <a:solidFill>
                  <a:srgbClr val="002060"/>
                </a:solidFill>
              </a:rPr>
              <a:t>3/10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139952" y="2276872"/>
            <a:ext cx="39604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i="1" dirty="0" err="1">
                <a:solidFill>
                  <a:srgbClr val="C00000"/>
                </a:solidFill>
              </a:rPr>
              <a:t>t</a:t>
            </a:r>
            <a:r>
              <a:rPr lang="cs-CZ" sz="3000" b="1" i="1" dirty="0" err="1" smtClean="0">
                <a:solidFill>
                  <a:srgbClr val="C00000"/>
                </a:solidFill>
              </a:rPr>
              <a:t>he</a:t>
            </a:r>
            <a:r>
              <a:rPr lang="cs-CZ" sz="3000" b="1" i="1" dirty="0" smtClean="0">
                <a:solidFill>
                  <a:srgbClr val="C00000"/>
                </a:solidFill>
              </a:rPr>
              <a:t> </a:t>
            </a:r>
            <a:r>
              <a:rPr lang="cs-CZ" sz="3000" b="1" i="1" dirty="0" err="1" smtClean="0">
                <a:solidFill>
                  <a:srgbClr val="C00000"/>
                </a:solidFill>
              </a:rPr>
              <a:t>twelfth</a:t>
            </a:r>
            <a:r>
              <a:rPr lang="cs-CZ" sz="3000" b="1" i="1" dirty="0" smtClean="0">
                <a:solidFill>
                  <a:srgbClr val="C00000"/>
                </a:solidFill>
              </a:rPr>
              <a:t> </a:t>
            </a:r>
            <a:r>
              <a:rPr lang="cs-CZ" sz="3000" b="1" i="1" dirty="0" err="1" smtClean="0">
                <a:solidFill>
                  <a:srgbClr val="C00000"/>
                </a:solidFill>
              </a:rPr>
              <a:t>of</a:t>
            </a:r>
            <a:r>
              <a:rPr lang="cs-CZ" sz="3000" b="1" i="1" dirty="0" smtClean="0">
                <a:solidFill>
                  <a:srgbClr val="C00000"/>
                </a:solidFill>
              </a:rPr>
              <a:t> June</a:t>
            </a:r>
            <a:endParaRPr lang="cs-CZ" sz="3000" b="1" i="1" dirty="0">
              <a:solidFill>
                <a:srgbClr val="C0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067944" y="3284984"/>
            <a:ext cx="42484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i="1" dirty="0" err="1">
                <a:solidFill>
                  <a:srgbClr val="C00000"/>
                </a:solidFill>
              </a:rPr>
              <a:t>t</a:t>
            </a:r>
            <a:r>
              <a:rPr lang="cs-CZ" sz="3000" b="1" i="1" dirty="0" err="1" smtClean="0">
                <a:solidFill>
                  <a:srgbClr val="C00000"/>
                </a:solidFill>
              </a:rPr>
              <a:t>he</a:t>
            </a:r>
            <a:r>
              <a:rPr lang="cs-CZ" sz="3000" b="1" i="1" dirty="0" smtClean="0">
                <a:solidFill>
                  <a:srgbClr val="C00000"/>
                </a:solidFill>
              </a:rPr>
              <a:t> </a:t>
            </a:r>
            <a:r>
              <a:rPr lang="cs-CZ" sz="3000" b="1" i="1" dirty="0" err="1" smtClean="0">
                <a:solidFill>
                  <a:srgbClr val="C00000"/>
                </a:solidFill>
              </a:rPr>
              <a:t>second</a:t>
            </a:r>
            <a:r>
              <a:rPr lang="cs-CZ" sz="3000" b="1" i="1" dirty="0" smtClean="0">
                <a:solidFill>
                  <a:srgbClr val="C00000"/>
                </a:solidFill>
              </a:rPr>
              <a:t> </a:t>
            </a:r>
            <a:r>
              <a:rPr lang="cs-CZ" sz="3000" b="1" i="1" dirty="0" err="1" smtClean="0">
                <a:solidFill>
                  <a:srgbClr val="C00000"/>
                </a:solidFill>
              </a:rPr>
              <a:t>of</a:t>
            </a:r>
            <a:r>
              <a:rPr lang="cs-CZ" sz="3000" b="1" i="1" dirty="0" smtClean="0">
                <a:solidFill>
                  <a:srgbClr val="C00000"/>
                </a:solidFill>
              </a:rPr>
              <a:t> </a:t>
            </a:r>
            <a:r>
              <a:rPr lang="cs-CZ" sz="3000" b="1" i="1" dirty="0" err="1" smtClean="0">
                <a:solidFill>
                  <a:srgbClr val="C00000"/>
                </a:solidFill>
              </a:rPr>
              <a:t>November</a:t>
            </a:r>
            <a:endParaRPr lang="cs-CZ" sz="3000" b="1" i="1" dirty="0">
              <a:solidFill>
                <a:srgbClr val="C0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067944" y="3789040"/>
            <a:ext cx="45365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i="1" dirty="0" err="1">
                <a:solidFill>
                  <a:srgbClr val="FF0000"/>
                </a:solidFill>
              </a:rPr>
              <a:t>t</a:t>
            </a:r>
            <a:r>
              <a:rPr lang="cs-CZ" sz="3000" b="1" i="1" dirty="0" err="1" smtClean="0">
                <a:solidFill>
                  <a:srgbClr val="FF0000"/>
                </a:solidFill>
              </a:rPr>
              <a:t>he</a:t>
            </a:r>
            <a:r>
              <a:rPr lang="cs-CZ" sz="3000" b="1" i="1" dirty="0" smtClean="0">
                <a:solidFill>
                  <a:srgbClr val="FF0000"/>
                </a:solidFill>
              </a:rPr>
              <a:t> </a:t>
            </a:r>
            <a:r>
              <a:rPr lang="cs-CZ" sz="3000" b="1" i="1" dirty="0" err="1" smtClean="0">
                <a:solidFill>
                  <a:srgbClr val="FF0000"/>
                </a:solidFill>
              </a:rPr>
              <a:t>thirty</a:t>
            </a:r>
            <a:r>
              <a:rPr lang="cs-CZ" sz="3000" b="1" i="1" dirty="0" smtClean="0">
                <a:solidFill>
                  <a:srgbClr val="FF0000"/>
                </a:solidFill>
              </a:rPr>
              <a:t>-</a:t>
            </a:r>
            <a:r>
              <a:rPr lang="cs-CZ" sz="3000" b="1" i="1" dirty="0" err="1" smtClean="0">
                <a:solidFill>
                  <a:srgbClr val="FF0000"/>
                </a:solidFill>
              </a:rPr>
              <a:t>first</a:t>
            </a:r>
            <a:r>
              <a:rPr lang="cs-CZ" sz="3000" b="1" i="1" dirty="0" smtClean="0">
                <a:solidFill>
                  <a:srgbClr val="FF0000"/>
                </a:solidFill>
              </a:rPr>
              <a:t> </a:t>
            </a:r>
            <a:r>
              <a:rPr lang="cs-CZ" sz="3000" b="1" i="1" dirty="0" err="1" smtClean="0">
                <a:solidFill>
                  <a:srgbClr val="FF0000"/>
                </a:solidFill>
              </a:rPr>
              <a:t>of</a:t>
            </a:r>
            <a:r>
              <a:rPr lang="cs-CZ" sz="3000" b="1" i="1" dirty="0" smtClean="0">
                <a:solidFill>
                  <a:srgbClr val="FF0000"/>
                </a:solidFill>
              </a:rPr>
              <a:t> </a:t>
            </a:r>
            <a:r>
              <a:rPr lang="cs-CZ" sz="3000" b="1" i="1" dirty="0" err="1" smtClean="0">
                <a:solidFill>
                  <a:srgbClr val="FF0000"/>
                </a:solidFill>
              </a:rPr>
              <a:t>December</a:t>
            </a:r>
            <a:endParaRPr lang="cs-CZ" sz="3000" b="1" i="1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067944" y="4365104"/>
            <a:ext cx="39604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i="1" dirty="0" err="1">
                <a:solidFill>
                  <a:srgbClr val="C00000"/>
                </a:solidFill>
              </a:rPr>
              <a:t>t</a:t>
            </a:r>
            <a:r>
              <a:rPr lang="cs-CZ" sz="3000" b="1" i="1" dirty="0" err="1" smtClean="0">
                <a:solidFill>
                  <a:srgbClr val="C00000"/>
                </a:solidFill>
              </a:rPr>
              <a:t>he</a:t>
            </a:r>
            <a:r>
              <a:rPr lang="cs-CZ" sz="3000" b="1" i="1" dirty="0" smtClean="0">
                <a:solidFill>
                  <a:srgbClr val="C00000"/>
                </a:solidFill>
              </a:rPr>
              <a:t> </a:t>
            </a:r>
            <a:r>
              <a:rPr lang="cs-CZ" sz="3000" b="1" i="1" dirty="0" err="1" smtClean="0">
                <a:solidFill>
                  <a:srgbClr val="C00000"/>
                </a:solidFill>
              </a:rPr>
              <a:t>fifth</a:t>
            </a:r>
            <a:r>
              <a:rPr lang="cs-CZ" sz="3000" b="1" i="1" dirty="0" smtClean="0">
                <a:solidFill>
                  <a:srgbClr val="C00000"/>
                </a:solidFill>
              </a:rPr>
              <a:t> </a:t>
            </a:r>
            <a:r>
              <a:rPr lang="cs-CZ" sz="3000" b="1" i="1" dirty="0" err="1" smtClean="0">
                <a:solidFill>
                  <a:srgbClr val="C00000"/>
                </a:solidFill>
              </a:rPr>
              <a:t>of</a:t>
            </a:r>
            <a:r>
              <a:rPr lang="cs-CZ" sz="3000" b="1" i="1" dirty="0" smtClean="0">
                <a:solidFill>
                  <a:srgbClr val="C00000"/>
                </a:solidFill>
              </a:rPr>
              <a:t> </a:t>
            </a:r>
            <a:r>
              <a:rPr lang="cs-CZ" sz="3000" b="1" i="1" dirty="0" err="1" smtClean="0">
                <a:solidFill>
                  <a:srgbClr val="C00000"/>
                </a:solidFill>
              </a:rPr>
              <a:t>September</a:t>
            </a:r>
            <a:endParaRPr lang="cs-CZ" sz="3000" b="1" i="1" dirty="0">
              <a:solidFill>
                <a:srgbClr val="C0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139952" y="4941168"/>
            <a:ext cx="43924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i="1" dirty="0" err="1">
                <a:solidFill>
                  <a:srgbClr val="FF0000"/>
                </a:solidFill>
              </a:rPr>
              <a:t>t</a:t>
            </a:r>
            <a:r>
              <a:rPr lang="cs-CZ" sz="3000" b="1" i="1" dirty="0" err="1" smtClean="0">
                <a:solidFill>
                  <a:srgbClr val="FF0000"/>
                </a:solidFill>
              </a:rPr>
              <a:t>he</a:t>
            </a:r>
            <a:r>
              <a:rPr lang="cs-CZ" sz="3000" b="1" i="1" dirty="0" smtClean="0">
                <a:solidFill>
                  <a:srgbClr val="FF0000"/>
                </a:solidFill>
              </a:rPr>
              <a:t> </a:t>
            </a:r>
            <a:r>
              <a:rPr lang="cs-CZ" sz="3000" b="1" i="1" dirty="0" err="1" smtClean="0">
                <a:solidFill>
                  <a:srgbClr val="FF0000"/>
                </a:solidFill>
              </a:rPr>
              <a:t>fourteenth</a:t>
            </a:r>
            <a:r>
              <a:rPr lang="cs-CZ" sz="3000" b="1" i="1" dirty="0" smtClean="0">
                <a:solidFill>
                  <a:srgbClr val="FF0000"/>
                </a:solidFill>
              </a:rPr>
              <a:t> </a:t>
            </a:r>
            <a:r>
              <a:rPr lang="cs-CZ" sz="3000" b="1" i="1" dirty="0" err="1" smtClean="0">
                <a:solidFill>
                  <a:srgbClr val="FF0000"/>
                </a:solidFill>
              </a:rPr>
              <a:t>of</a:t>
            </a:r>
            <a:r>
              <a:rPr lang="cs-CZ" sz="3000" b="1" i="1" dirty="0" smtClean="0">
                <a:solidFill>
                  <a:srgbClr val="FF0000"/>
                </a:solidFill>
              </a:rPr>
              <a:t> </a:t>
            </a:r>
            <a:r>
              <a:rPr lang="cs-CZ" sz="3000" b="1" i="1" dirty="0" err="1" smtClean="0">
                <a:solidFill>
                  <a:srgbClr val="FF0000"/>
                </a:solidFill>
              </a:rPr>
              <a:t>February</a:t>
            </a:r>
            <a:endParaRPr lang="cs-CZ" sz="3000" b="1" i="1" dirty="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4139952" y="5517232"/>
            <a:ext cx="39604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i="1" dirty="0" err="1">
                <a:solidFill>
                  <a:srgbClr val="C00000"/>
                </a:solidFill>
              </a:rPr>
              <a:t>t</a:t>
            </a:r>
            <a:r>
              <a:rPr lang="cs-CZ" sz="3000" b="1" i="1" dirty="0" err="1" smtClean="0">
                <a:solidFill>
                  <a:srgbClr val="C00000"/>
                </a:solidFill>
              </a:rPr>
              <a:t>he</a:t>
            </a:r>
            <a:r>
              <a:rPr lang="cs-CZ" sz="3000" b="1" i="1" dirty="0" smtClean="0">
                <a:solidFill>
                  <a:srgbClr val="C00000"/>
                </a:solidFill>
              </a:rPr>
              <a:t> </a:t>
            </a:r>
            <a:r>
              <a:rPr lang="cs-CZ" sz="3000" b="1" i="1" dirty="0" err="1" smtClean="0">
                <a:solidFill>
                  <a:srgbClr val="C00000"/>
                </a:solidFill>
              </a:rPr>
              <a:t>ninth</a:t>
            </a:r>
            <a:r>
              <a:rPr lang="cs-CZ" sz="3000" b="1" i="1" dirty="0" smtClean="0">
                <a:solidFill>
                  <a:srgbClr val="C00000"/>
                </a:solidFill>
              </a:rPr>
              <a:t> </a:t>
            </a:r>
            <a:r>
              <a:rPr lang="cs-CZ" sz="3000" b="1" i="1" dirty="0" err="1" smtClean="0">
                <a:solidFill>
                  <a:srgbClr val="C00000"/>
                </a:solidFill>
              </a:rPr>
              <a:t>of</a:t>
            </a:r>
            <a:r>
              <a:rPr lang="cs-CZ" sz="3000" b="1" i="1" dirty="0" smtClean="0">
                <a:solidFill>
                  <a:srgbClr val="C00000"/>
                </a:solidFill>
              </a:rPr>
              <a:t> </a:t>
            </a:r>
            <a:r>
              <a:rPr lang="cs-CZ" sz="3000" b="1" i="1" dirty="0" err="1" smtClean="0">
                <a:solidFill>
                  <a:srgbClr val="C00000"/>
                </a:solidFill>
              </a:rPr>
              <a:t>July</a:t>
            </a:r>
            <a:endParaRPr lang="cs-CZ" sz="3000" b="1" i="1" dirty="0">
              <a:solidFill>
                <a:srgbClr val="C0000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4211960" y="6021288"/>
            <a:ext cx="39604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i="1" dirty="0" err="1">
                <a:solidFill>
                  <a:srgbClr val="FF0000"/>
                </a:solidFill>
              </a:rPr>
              <a:t>t</a:t>
            </a:r>
            <a:r>
              <a:rPr lang="cs-CZ" sz="3000" b="1" i="1" dirty="0" err="1" smtClean="0">
                <a:solidFill>
                  <a:srgbClr val="FF0000"/>
                </a:solidFill>
              </a:rPr>
              <a:t>he</a:t>
            </a:r>
            <a:r>
              <a:rPr lang="cs-CZ" sz="3000" b="1" i="1" dirty="0" smtClean="0">
                <a:solidFill>
                  <a:srgbClr val="FF0000"/>
                </a:solidFill>
              </a:rPr>
              <a:t> </a:t>
            </a:r>
            <a:r>
              <a:rPr lang="cs-CZ" sz="3000" b="1" i="1" dirty="0" err="1" smtClean="0">
                <a:solidFill>
                  <a:srgbClr val="FF0000"/>
                </a:solidFill>
              </a:rPr>
              <a:t>third</a:t>
            </a:r>
            <a:r>
              <a:rPr lang="cs-CZ" sz="3000" b="1" i="1" dirty="0" smtClean="0">
                <a:solidFill>
                  <a:srgbClr val="FF0000"/>
                </a:solidFill>
              </a:rPr>
              <a:t> </a:t>
            </a:r>
            <a:r>
              <a:rPr lang="cs-CZ" sz="3000" b="1" i="1" dirty="0" err="1" smtClean="0">
                <a:solidFill>
                  <a:srgbClr val="FF0000"/>
                </a:solidFill>
              </a:rPr>
              <a:t>of</a:t>
            </a:r>
            <a:r>
              <a:rPr lang="cs-CZ" sz="3000" b="1" i="1" dirty="0" smtClean="0">
                <a:solidFill>
                  <a:srgbClr val="FF0000"/>
                </a:solidFill>
              </a:rPr>
              <a:t> </a:t>
            </a:r>
            <a:r>
              <a:rPr lang="cs-CZ" sz="3000" b="1" i="1" dirty="0" err="1" smtClean="0">
                <a:solidFill>
                  <a:srgbClr val="FF0000"/>
                </a:solidFill>
              </a:rPr>
              <a:t>October</a:t>
            </a:r>
            <a:endParaRPr lang="cs-CZ" sz="3000" b="1" i="1" dirty="0">
              <a:solidFill>
                <a:srgbClr val="FF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4067944" y="2780928"/>
            <a:ext cx="47525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i="1" dirty="0" err="1">
                <a:solidFill>
                  <a:srgbClr val="FF0000"/>
                </a:solidFill>
              </a:rPr>
              <a:t>t</a:t>
            </a:r>
            <a:r>
              <a:rPr lang="cs-CZ" sz="3000" b="1" i="1" dirty="0" err="1" smtClean="0">
                <a:solidFill>
                  <a:srgbClr val="FF0000"/>
                </a:solidFill>
              </a:rPr>
              <a:t>he</a:t>
            </a:r>
            <a:r>
              <a:rPr lang="cs-CZ" sz="3000" b="1" i="1" dirty="0" smtClean="0">
                <a:solidFill>
                  <a:srgbClr val="FF0000"/>
                </a:solidFill>
              </a:rPr>
              <a:t> </a:t>
            </a:r>
            <a:r>
              <a:rPr lang="cs-CZ" sz="3000" b="1" i="1" dirty="0" err="1" smtClean="0">
                <a:solidFill>
                  <a:srgbClr val="FF0000"/>
                </a:solidFill>
              </a:rPr>
              <a:t>twenty</a:t>
            </a:r>
            <a:r>
              <a:rPr lang="cs-CZ" sz="3000" b="1" i="1" dirty="0" smtClean="0">
                <a:solidFill>
                  <a:srgbClr val="FF0000"/>
                </a:solidFill>
              </a:rPr>
              <a:t>-</a:t>
            </a:r>
            <a:r>
              <a:rPr lang="cs-CZ" sz="3000" b="1" i="1" dirty="0" err="1" smtClean="0">
                <a:solidFill>
                  <a:srgbClr val="FF0000"/>
                </a:solidFill>
              </a:rPr>
              <a:t>fourth</a:t>
            </a:r>
            <a:r>
              <a:rPr lang="cs-CZ" sz="3000" b="1" i="1" dirty="0" smtClean="0">
                <a:solidFill>
                  <a:srgbClr val="FF0000"/>
                </a:solidFill>
              </a:rPr>
              <a:t> </a:t>
            </a:r>
            <a:r>
              <a:rPr lang="cs-CZ" sz="3000" b="1" i="1" dirty="0" err="1" smtClean="0">
                <a:solidFill>
                  <a:srgbClr val="FF0000"/>
                </a:solidFill>
              </a:rPr>
              <a:t>of</a:t>
            </a:r>
            <a:r>
              <a:rPr lang="cs-CZ" sz="3000" b="1" i="1" dirty="0" smtClean="0">
                <a:solidFill>
                  <a:srgbClr val="FF0000"/>
                </a:solidFill>
              </a:rPr>
              <a:t> August</a:t>
            </a:r>
            <a:endParaRPr lang="cs-CZ" sz="30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6" grpId="1" animBg="1"/>
      <p:bldP spid="7" grpId="0" animBg="1"/>
      <p:bldP spid="7" grpId="1" animBg="1"/>
      <p:bldP spid="8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620713"/>
            <a:ext cx="1655763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adpis 1"/>
          <p:cNvSpPr txBox="1">
            <a:spLocks/>
          </p:cNvSpPr>
          <p:nvPr/>
        </p:nvSpPr>
        <p:spPr bwMode="auto">
          <a:xfrm>
            <a:off x="2627313" y="692150"/>
            <a:ext cx="5976937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kundrum@centrum.cz; 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4" name="Obdélník 5"/>
          <p:cNvSpPr>
            <a:spLocks noChangeArrowheads="1"/>
          </p:cNvSpPr>
          <p:nvPr/>
        </p:nvSpPr>
        <p:spPr bwMode="auto">
          <a:xfrm>
            <a:off x="468313" y="2349500"/>
            <a:ext cx="8135937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cs-CZ" b="1" i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eaLnBrk="0" hangingPunct="0"/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HUTCHINSON, T. Project 2 – třetí vydání. Oxford : OUP, 2008. ISBN 978-0-19-476415-5. </a:t>
            </a: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s. 10. </a:t>
            </a:r>
            <a:endParaRPr lang="cs-CZ" dirty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</p:txBody>
      </p:sp>
      <p:sp>
        <p:nvSpPr>
          <p:cNvPr id="5125" name="Obdélník 5"/>
          <p:cNvSpPr>
            <a:spLocks noChangeArrowheads="1"/>
          </p:cNvSpPr>
          <p:nvPr/>
        </p:nvSpPr>
        <p:spPr bwMode="auto">
          <a:xfrm>
            <a:off x="468313" y="4076700"/>
            <a:ext cx="8207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cs-CZ" i="1">
                <a:latin typeface="Courier New" pitchFamily="49" charset="0"/>
                <a:ea typeface="Calibri" pitchFamily="34" charset="0"/>
                <a:cs typeface="Courier New" pitchFamily="49" charset="0"/>
              </a:rPr>
              <a:t>Nečíslovaný obrazový materiál je použit z galerie obrázků         a klipartů Microsoft Office.</a:t>
            </a:r>
            <a:endParaRPr lang="cs-CZ" i="1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620713"/>
            <a:ext cx="1655763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313" y="692150"/>
            <a:ext cx="5976937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8313" y="2492375"/>
          <a:ext cx="8208962" cy="32400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64"/>
                <a:gridCol w="5575898"/>
              </a:tblGrid>
              <a:tr h="36001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Petra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Doskočilová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 marL="91441" marR="91441" marT="45721" marB="4572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Jazyk a jazyková komunikace</a:t>
                      </a:r>
                    </a:p>
                  </a:txBody>
                  <a:tcPr marL="91441" marR="91441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 marL="91441" marR="91441" marT="45721" marB="4572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Anglický jazyk</a:t>
                      </a:r>
                    </a:p>
                  </a:txBody>
                  <a:tcPr marL="91441" marR="91441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předmět:</a:t>
                      </a:r>
                    </a:p>
                  </a:txBody>
                  <a:tcPr marL="91441" marR="91441" marT="45721" marB="4572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Anglický</a:t>
                      </a:r>
                      <a:r>
                        <a:rPr lang="cs-CZ" sz="16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jazyk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 marL="91441" marR="91441" marT="45721" marB="4572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6.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 marL="91441" marR="91441" marT="45721" marB="4572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Gramatické jevy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1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Ordinal</a:t>
                      </a:r>
                      <a:r>
                        <a:rPr lang="cs-CZ" sz="16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cs-CZ" sz="1600" i="1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numbers</a:t>
                      </a:r>
                      <a:r>
                        <a:rPr lang="cs-CZ" sz="16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cs-CZ" sz="1600" i="1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and</a:t>
                      </a:r>
                      <a:r>
                        <a:rPr lang="cs-CZ" sz="16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cs-CZ" sz="1600" i="1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dates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1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VY_32_INOVACE_24.03.DOS.AJ.6</a:t>
                      </a:r>
                      <a:endParaRPr lang="cs-CZ" sz="16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1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14. </a:t>
                      </a: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10. 2013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41" marR="91441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800" b="1" dirty="0" err="1" smtClean="0">
                <a:solidFill>
                  <a:srgbClr val="002060"/>
                </a:solidFill>
              </a:rPr>
              <a:t>Ordinal</a:t>
            </a:r>
            <a:r>
              <a:rPr lang="cs-CZ" sz="4800" b="1" dirty="0" smtClean="0">
                <a:solidFill>
                  <a:srgbClr val="002060"/>
                </a:solidFill>
              </a:rPr>
              <a:t> </a:t>
            </a:r>
            <a:r>
              <a:rPr lang="cs-CZ" sz="4800" b="1" dirty="0" err="1" smtClean="0">
                <a:solidFill>
                  <a:srgbClr val="002060"/>
                </a:solidFill>
              </a:rPr>
              <a:t>numbers</a:t>
            </a:r>
            <a:r>
              <a:rPr lang="cs-CZ" sz="4800" b="1" dirty="0" smtClean="0">
                <a:solidFill>
                  <a:srgbClr val="002060"/>
                </a:solidFill>
              </a:rPr>
              <a:t> </a:t>
            </a:r>
            <a:r>
              <a:rPr lang="cs-CZ" sz="4800" b="1" dirty="0" err="1" smtClean="0">
                <a:solidFill>
                  <a:srgbClr val="002060"/>
                </a:solidFill>
              </a:rPr>
              <a:t>and</a:t>
            </a:r>
            <a:r>
              <a:rPr lang="cs-CZ" sz="4800" b="1" dirty="0" smtClean="0">
                <a:solidFill>
                  <a:srgbClr val="002060"/>
                </a:solidFill>
              </a:rPr>
              <a:t> </a:t>
            </a:r>
            <a:r>
              <a:rPr lang="cs-CZ" sz="4800" b="1" dirty="0" err="1" smtClean="0">
                <a:solidFill>
                  <a:srgbClr val="002060"/>
                </a:solidFill>
              </a:rPr>
              <a:t>dates</a:t>
            </a:r>
            <a:endParaRPr lang="cs-CZ" sz="4800" b="1" dirty="0">
              <a:solidFill>
                <a:srgbClr val="00206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60" name="Picture 12" descr="C:\Users\Petra\AppData\Local\Microsoft\Windows\Temporary Internet Files\Content.IE5\DSBJ7JL6\MC90029029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933056"/>
            <a:ext cx="2718792" cy="2511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332656"/>
            <a:ext cx="756084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Ordinal</a:t>
            </a:r>
            <a:r>
              <a:rPr lang="cs-CZ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numbers</a:t>
            </a:r>
            <a:r>
              <a:rPr lang="cs-CZ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řadové číslovky</a:t>
            </a:r>
            <a:endParaRPr lang="cs-CZ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491880" y="1196752"/>
            <a:ext cx="1512168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b="1" dirty="0" err="1" smtClean="0">
                <a:solidFill>
                  <a:srgbClr val="002060"/>
                </a:solidFill>
              </a:rPr>
              <a:t>Form</a:t>
            </a:r>
            <a:r>
              <a:rPr lang="cs-CZ" sz="3200" b="1" dirty="0" smtClean="0">
                <a:solidFill>
                  <a:srgbClr val="002060"/>
                </a:solidFill>
              </a:rPr>
              <a:t>:</a:t>
            </a:r>
            <a:endParaRPr lang="cs-CZ" sz="3200" b="1" dirty="0">
              <a:solidFill>
                <a:srgbClr val="00206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79512" y="2564904"/>
            <a:ext cx="8568952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sz="4000" b="1" dirty="0" err="1">
                <a:solidFill>
                  <a:srgbClr val="002060"/>
                </a:solidFill>
              </a:rPr>
              <a:t>c</a:t>
            </a:r>
            <a:r>
              <a:rPr lang="cs-CZ" sz="4000" b="1" dirty="0" err="1" smtClean="0">
                <a:solidFill>
                  <a:srgbClr val="002060"/>
                </a:solidFill>
              </a:rPr>
              <a:t>ardinal</a:t>
            </a:r>
            <a:r>
              <a:rPr lang="cs-CZ" sz="4000" b="1" dirty="0" smtClean="0">
                <a:solidFill>
                  <a:srgbClr val="002060"/>
                </a:solidFill>
              </a:rPr>
              <a:t> </a:t>
            </a:r>
            <a:r>
              <a:rPr lang="cs-CZ" sz="4000" b="1" dirty="0" err="1" smtClean="0">
                <a:solidFill>
                  <a:srgbClr val="002060"/>
                </a:solidFill>
              </a:rPr>
              <a:t>number</a:t>
            </a:r>
            <a:r>
              <a:rPr lang="cs-CZ" sz="4000" b="1" dirty="0" smtClean="0">
                <a:solidFill>
                  <a:srgbClr val="002060"/>
                </a:solidFill>
              </a:rPr>
              <a:t> </a:t>
            </a:r>
            <a:r>
              <a:rPr lang="cs-CZ" sz="4000" dirty="0" smtClean="0">
                <a:solidFill>
                  <a:srgbClr val="002060"/>
                </a:solidFill>
              </a:rPr>
              <a:t>+ </a:t>
            </a:r>
            <a:r>
              <a:rPr lang="cs-CZ" sz="4000" b="1" dirty="0" err="1" smtClean="0">
                <a:solidFill>
                  <a:srgbClr val="FF0000"/>
                </a:solidFill>
              </a:rPr>
              <a:t>th</a:t>
            </a:r>
            <a:r>
              <a:rPr lang="cs-CZ" sz="4000" dirty="0" smtClean="0">
                <a:solidFill>
                  <a:srgbClr val="002060"/>
                </a:solidFill>
              </a:rPr>
              <a:t> = </a:t>
            </a:r>
            <a:r>
              <a:rPr lang="cs-CZ" sz="4000" b="1" dirty="0" err="1" smtClean="0">
                <a:solidFill>
                  <a:srgbClr val="C00000"/>
                </a:solidFill>
              </a:rPr>
              <a:t>ordinal</a:t>
            </a:r>
            <a:r>
              <a:rPr lang="cs-CZ" sz="4000" b="1" dirty="0" smtClean="0">
                <a:solidFill>
                  <a:srgbClr val="C00000"/>
                </a:solidFill>
              </a:rPr>
              <a:t> </a:t>
            </a:r>
            <a:r>
              <a:rPr lang="cs-CZ" sz="4000" b="1" dirty="0" err="1" smtClean="0">
                <a:solidFill>
                  <a:srgbClr val="C00000"/>
                </a:solidFill>
              </a:rPr>
              <a:t>number</a:t>
            </a:r>
            <a:endParaRPr lang="cs-CZ" sz="4000" b="1" dirty="0" smtClean="0">
              <a:solidFill>
                <a:srgbClr val="C00000"/>
              </a:solidFill>
            </a:endParaRPr>
          </a:p>
        </p:txBody>
      </p:sp>
      <p:sp>
        <p:nvSpPr>
          <p:cNvPr id="5" name="Šipka dolů 4"/>
          <p:cNvSpPr/>
          <p:nvPr/>
        </p:nvSpPr>
        <p:spPr>
          <a:xfrm>
            <a:off x="4067944" y="1844824"/>
            <a:ext cx="504056" cy="720080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lů 5"/>
          <p:cNvSpPr/>
          <p:nvPr/>
        </p:nvSpPr>
        <p:spPr>
          <a:xfrm>
            <a:off x="1835696" y="3284984"/>
            <a:ext cx="504056" cy="720080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lů 6"/>
          <p:cNvSpPr/>
          <p:nvPr/>
        </p:nvSpPr>
        <p:spPr>
          <a:xfrm>
            <a:off x="4211960" y="3284984"/>
            <a:ext cx="504056" cy="72008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lů 7"/>
          <p:cNvSpPr/>
          <p:nvPr/>
        </p:nvSpPr>
        <p:spPr>
          <a:xfrm>
            <a:off x="6588224" y="3284984"/>
            <a:ext cx="504056" cy="720080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1475656" y="4293096"/>
            <a:ext cx="1368152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err="1" smtClean="0">
                <a:solidFill>
                  <a:srgbClr val="002060"/>
                </a:solidFill>
              </a:rPr>
              <a:t>four</a:t>
            </a:r>
            <a:endParaRPr lang="cs-CZ" sz="3600" b="1" dirty="0">
              <a:solidFill>
                <a:srgbClr val="00206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779912" y="4293096"/>
            <a:ext cx="1368152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err="1" smtClean="0">
                <a:solidFill>
                  <a:srgbClr val="FF0000"/>
                </a:solidFill>
              </a:rPr>
              <a:t>th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156176" y="4293096"/>
            <a:ext cx="1584176" cy="64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err="1" smtClean="0">
                <a:solidFill>
                  <a:srgbClr val="C00000"/>
                </a:solidFill>
              </a:rPr>
              <a:t>fourth</a:t>
            </a:r>
            <a:endParaRPr lang="cs-CZ" sz="3600" b="1" dirty="0">
              <a:solidFill>
                <a:srgbClr val="C0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987824" y="4149080"/>
            <a:ext cx="504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b="1" dirty="0" smtClean="0">
                <a:solidFill>
                  <a:srgbClr val="002060"/>
                </a:solidFill>
              </a:rPr>
              <a:t>+</a:t>
            </a:r>
            <a:endParaRPr lang="cs-CZ" sz="4800" b="1" dirty="0">
              <a:solidFill>
                <a:srgbClr val="00206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436096" y="4077072"/>
            <a:ext cx="4320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b="1" dirty="0">
                <a:solidFill>
                  <a:srgbClr val="002060"/>
                </a:solidFill>
              </a:rPr>
              <a:t>=</a:t>
            </a:r>
            <a:endParaRPr lang="cs-CZ" sz="4800" b="1" dirty="0">
              <a:solidFill>
                <a:srgbClr val="00206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1259632" y="5085184"/>
            <a:ext cx="1584176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err="1" smtClean="0">
                <a:solidFill>
                  <a:srgbClr val="002060"/>
                </a:solidFill>
              </a:rPr>
              <a:t>eleven</a:t>
            </a:r>
            <a:endParaRPr lang="cs-CZ" sz="3600" b="1" dirty="0">
              <a:solidFill>
                <a:srgbClr val="00206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779912" y="5085184"/>
            <a:ext cx="1368152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err="1" smtClean="0">
                <a:solidFill>
                  <a:srgbClr val="FF0000"/>
                </a:solidFill>
              </a:rPr>
              <a:t>th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6156176" y="5085184"/>
            <a:ext cx="1944216" cy="64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err="1" smtClean="0">
                <a:solidFill>
                  <a:srgbClr val="C00000"/>
                </a:solidFill>
              </a:rPr>
              <a:t>eleventh</a:t>
            </a:r>
            <a:endParaRPr lang="cs-CZ" sz="3600" b="1" dirty="0">
              <a:solidFill>
                <a:srgbClr val="C0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1259632" y="5877272"/>
            <a:ext cx="1584176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err="1" smtClean="0">
                <a:solidFill>
                  <a:srgbClr val="002060"/>
                </a:solidFill>
              </a:rPr>
              <a:t>sixteen</a:t>
            </a:r>
            <a:endParaRPr lang="cs-CZ" sz="3600" b="1" dirty="0">
              <a:solidFill>
                <a:srgbClr val="002060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3779912" y="5877272"/>
            <a:ext cx="1368152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err="1" smtClean="0">
                <a:solidFill>
                  <a:srgbClr val="FF0000"/>
                </a:solidFill>
              </a:rPr>
              <a:t>th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6156176" y="5877272"/>
            <a:ext cx="2160240" cy="64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err="1" smtClean="0">
                <a:solidFill>
                  <a:srgbClr val="C00000"/>
                </a:solidFill>
              </a:rPr>
              <a:t>sixteenth</a:t>
            </a:r>
            <a:endParaRPr lang="cs-CZ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6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10" grpId="0" animBg="1"/>
      <p:bldP spid="11" grpId="0" animBg="1"/>
      <p:bldP spid="12" grpId="0"/>
      <p:bldP spid="13" grpId="0"/>
      <p:bldP spid="14" grpId="0" animBg="1"/>
      <p:bldP spid="15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404664"/>
            <a:ext cx="8208912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b="1" u="sng" dirty="0" err="1" smtClean="0">
                <a:solidFill>
                  <a:srgbClr val="002060"/>
                </a:solidFill>
              </a:rPr>
              <a:t>Exceptions</a:t>
            </a:r>
            <a:endParaRPr lang="cs-CZ" sz="3200" b="1" u="sng" dirty="0" smtClean="0">
              <a:solidFill>
                <a:srgbClr val="002060"/>
              </a:solidFill>
            </a:endParaRPr>
          </a:p>
          <a:p>
            <a:r>
              <a:rPr lang="cs-CZ" sz="2800" dirty="0" smtClean="0">
                <a:solidFill>
                  <a:srgbClr val="002060"/>
                </a:solidFill>
              </a:rPr>
              <a:t>(výjimky – nejsou podle téhož pravidla </a:t>
            </a:r>
            <a:r>
              <a:rPr lang="cs-CZ" sz="2800" b="1" strike="sngStrike" dirty="0" smtClean="0">
                <a:solidFill>
                  <a:srgbClr val="002060"/>
                </a:solidFill>
              </a:rPr>
              <a:t>+ </a:t>
            </a:r>
            <a:r>
              <a:rPr lang="cs-CZ" sz="2800" b="1" strike="sngStrike" dirty="0" err="1" smtClean="0">
                <a:solidFill>
                  <a:srgbClr val="002060"/>
                </a:solidFill>
              </a:rPr>
              <a:t>th</a:t>
            </a:r>
            <a:r>
              <a:rPr lang="cs-CZ" sz="2800" strike="sngStrike" dirty="0" smtClean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39552" y="1556792"/>
            <a:ext cx="1224136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err="1">
                <a:solidFill>
                  <a:srgbClr val="002060"/>
                </a:solidFill>
              </a:rPr>
              <a:t>o</a:t>
            </a:r>
            <a:r>
              <a:rPr lang="cs-CZ" sz="3600" b="1" dirty="0" err="1" smtClean="0">
                <a:solidFill>
                  <a:srgbClr val="002060"/>
                </a:solidFill>
              </a:rPr>
              <a:t>ne</a:t>
            </a:r>
            <a:r>
              <a:rPr lang="cs-CZ" sz="3600" b="1" dirty="0" smtClean="0">
                <a:solidFill>
                  <a:srgbClr val="002060"/>
                </a:solidFill>
              </a:rPr>
              <a:t> </a:t>
            </a:r>
            <a:endParaRPr lang="cs-CZ" sz="3600" b="1" dirty="0">
              <a:solidFill>
                <a:srgbClr val="00206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39552" y="2348880"/>
            <a:ext cx="1224136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err="1" smtClean="0">
                <a:solidFill>
                  <a:srgbClr val="002060"/>
                </a:solidFill>
              </a:rPr>
              <a:t>two</a:t>
            </a:r>
            <a:endParaRPr lang="cs-CZ" sz="3600" b="1" dirty="0">
              <a:solidFill>
                <a:srgbClr val="00206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39552" y="3140968"/>
            <a:ext cx="1224136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err="1" smtClean="0">
                <a:solidFill>
                  <a:srgbClr val="002060"/>
                </a:solidFill>
              </a:rPr>
              <a:t>three</a:t>
            </a:r>
            <a:endParaRPr lang="cs-CZ" sz="3600" b="1" dirty="0">
              <a:solidFill>
                <a:srgbClr val="00206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39552" y="3861048"/>
            <a:ext cx="1224136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err="1" smtClean="0">
                <a:solidFill>
                  <a:srgbClr val="002060"/>
                </a:solidFill>
              </a:rPr>
              <a:t>five</a:t>
            </a:r>
            <a:endParaRPr lang="cs-CZ" sz="3600" b="1" dirty="0">
              <a:solidFill>
                <a:srgbClr val="00206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39552" y="4581128"/>
            <a:ext cx="1224136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err="1" smtClean="0">
                <a:solidFill>
                  <a:srgbClr val="002060"/>
                </a:solidFill>
              </a:rPr>
              <a:t>eight</a:t>
            </a:r>
            <a:endParaRPr lang="cs-CZ" sz="3600" b="1" dirty="0">
              <a:solidFill>
                <a:srgbClr val="00206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39552" y="5301208"/>
            <a:ext cx="1224136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err="1" smtClean="0">
                <a:solidFill>
                  <a:srgbClr val="002060"/>
                </a:solidFill>
              </a:rPr>
              <a:t>nine</a:t>
            </a:r>
            <a:endParaRPr lang="cs-CZ" sz="3600" b="1" dirty="0">
              <a:solidFill>
                <a:srgbClr val="00206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39552" y="6021288"/>
            <a:ext cx="1728192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err="1" smtClean="0">
                <a:solidFill>
                  <a:srgbClr val="002060"/>
                </a:solidFill>
              </a:rPr>
              <a:t>twelve</a:t>
            </a:r>
            <a:endParaRPr lang="cs-CZ" sz="3600" b="1" dirty="0">
              <a:solidFill>
                <a:srgbClr val="002060"/>
              </a:solidFill>
            </a:endParaRPr>
          </a:p>
        </p:txBody>
      </p:sp>
      <p:cxnSp>
        <p:nvCxnSpPr>
          <p:cNvPr id="12" name="Přímá spojovací šipka 11"/>
          <p:cNvCxnSpPr/>
          <p:nvPr/>
        </p:nvCxnSpPr>
        <p:spPr>
          <a:xfrm>
            <a:off x="1763688" y="1844824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3779912" y="1556792"/>
            <a:ext cx="1872208" cy="64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err="1" smtClean="0">
                <a:solidFill>
                  <a:srgbClr val="C00000"/>
                </a:solidFill>
              </a:rPr>
              <a:t>first</a:t>
            </a:r>
            <a:endParaRPr lang="cs-CZ" sz="3600" b="1" dirty="0">
              <a:solidFill>
                <a:srgbClr val="C0000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779912" y="2348880"/>
            <a:ext cx="1872208" cy="64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err="1" smtClean="0">
                <a:solidFill>
                  <a:srgbClr val="C00000"/>
                </a:solidFill>
              </a:rPr>
              <a:t>second</a:t>
            </a:r>
            <a:endParaRPr lang="cs-CZ" sz="3600" b="1" dirty="0">
              <a:solidFill>
                <a:srgbClr val="C00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3779912" y="3140968"/>
            <a:ext cx="1872208" cy="64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err="1" smtClean="0">
                <a:solidFill>
                  <a:srgbClr val="C00000"/>
                </a:solidFill>
              </a:rPr>
              <a:t>third</a:t>
            </a:r>
            <a:endParaRPr lang="cs-CZ" sz="3600" b="1" dirty="0">
              <a:solidFill>
                <a:srgbClr val="C0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3779912" y="3861048"/>
            <a:ext cx="1872208" cy="64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err="1" smtClean="0">
                <a:solidFill>
                  <a:srgbClr val="C00000"/>
                </a:solidFill>
              </a:rPr>
              <a:t>fifth</a:t>
            </a:r>
            <a:endParaRPr lang="cs-CZ" sz="3600" b="1" dirty="0">
              <a:solidFill>
                <a:srgbClr val="C00000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3779912" y="4581128"/>
            <a:ext cx="1872208" cy="64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err="1" smtClean="0">
                <a:solidFill>
                  <a:srgbClr val="C00000"/>
                </a:solidFill>
              </a:rPr>
              <a:t>eighth</a:t>
            </a:r>
            <a:endParaRPr lang="cs-CZ" sz="3600" b="1" dirty="0">
              <a:solidFill>
                <a:srgbClr val="C00000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3779912" y="5301208"/>
            <a:ext cx="1872208" cy="64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err="1" smtClean="0">
                <a:solidFill>
                  <a:srgbClr val="C00000"/>
                </a:solidFill>
              </a:rPr>
              <a:t>ninth</a:t>
            </a:r>
            <a:endParaRPr lang="cs-CZ" sz="3600" b="1" dirty="0">
              <a:solidFill>
                <a:srgbClr val="C0000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3779912" y="6021288"/>
            <a:ext cx="1872208" cy="64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err="1" smtClean="0">
                <a:solidFill>
                  <a:srgbClr val="C00000"/>
                </a:solidFill>
              </a:rPr>
              <a:t>twelfth</a:t>
            </a:r>
            <a:endParaRPr lang="cs-CZ" sz="3600" b="1" dirty="0">
              <a:solidFill>
                <a:srgbClr val="C00000"/>
              </a:solidFill>
            </a:endParaRPr>
          </a:p>
        </p:txBody>
      </p:sp>
      <p:cxnSp>
        <p:nvCxnSpPr>
          <p:cNvPr id="24" name="Přímá spojovací šipka 23"/>
          <p:cNvCxnSpPr/>
          <p:nvPr/>
        </p:nvCxnSpPr>
        <p:spPr>
          <a:xfrm>
            <a:off x="1763688" y="2708920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šipka 24"/>
          <p:cNvCxnSpPr/>
          <p:nvPr/>
        </p:nvCxnSpPr>
        <p:spPr>
          <a:xfrm>
            <a:off x="1763688" y="3429000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šipka 25"/>
          <p:cNvCxnSpPr/>
          <p:nvPr/>
        </p:nvCxnSpPr>
        <p:spPr>
          <a:xfrm>
            <a:off x="1763688" y="4149080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/>
          <p:nvPr/>
        </p:nvCxnSpPr>
        <p:spPr>
          <a:xfrm>
            <a:off x="1763688" y="4869160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šipka 27"/>
          <p:cNvCxnSpPr/>
          <p:nvPr/>
        </p:nvCxnSpPr>
        <p:spPr>
          <a:xfrm>
            <a:off x="1763688" y="5661248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šipka 28"/>
          <p:cNvCxnSpPr>
            <a:stCxn id="10" idx="3"/>
            <a:endCxn id="22" idx="1"/>
          </p:cNvCxnSpPr>
          <p:nvPr/>
        </p:nvCxnSpPr>
        <p:spPr>
          <a:xfrm>
            <a:off x="2267744" y="6344454"/>
            <a:ext cx="151216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C:\Users\Petra\AppData\Local\Microsoft\Windows\Temporary Internet Files\Content.IE5\3QTI5IVO\MC90034631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1628800"/>
            <a:ext cx="2415589" cy="19352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332656"/>
            <a:ext cx="756084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Ordinal</a:t>
            </a:r>
            <a:r>
              <a:rPr lang="cs-CZ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numbers</a:t>
            </a:r>
            <a:r>
              <a:rPr lang="cs-CZ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řadové číslovky</a:t>
            </a:r>
            <a:endParaRPr lang="cs-CZ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39552" y="1194911"/>
            <a:ext cx="8064896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3800" b="1" dirty="0" smtClean="0">
                <a:solidFill>
                  <a:srgbClr val="00CC00"/>
                </a:solidFill>
              </a:rPr>
              <a:t>1</a:t>
            </a:r>
            <a:r>
              <a:rPr lang="cs-CZ" sz="3800" b="1" dirty="0" smtClean="0">
                <a:solidFill>
                  <a:srgbClr val="C00000"/>
                </a:solidFill>
              </a:rPr>
              <a:t>st</a:t>
            </a:r>
            <a:r>
              <a:rPr lang="cs-CZ" sz="3800" b="1" dirty="0" smtClean="0">
                <a:solidFill>
                  <a:srgbClr val="00CC00"/>
                </a:solidFill>
              </a:rPr>
              <a:t> </a:t>
            </a:r>
            <a:r>
              <a:rPr lang="cs-CZ" sz="3800" b="1" dirty="0" err="1" smtClean="0">
                <a:solidFill>
                  <a:srgbClr val="002060"/>
                </a:solidFill>
              </a:rPr>
              <a:t>first</a:t>
            </a:r>
            <a:r>
              <a:rPr lang="cs-CZ" sz="3800" b="1" dirty="0" smtClean="0">
                <a:solidFill>
                  <a:srgbClr val="002060"/>
                </a:solidFill>
              </a:rPr>
              <a:t>		        		</a:t>
            </a:r>
            <a:r>
              <a:rPr lang="cs-CZ" sz="3800" b="1" dirty="0" smtClean="0">
                <a:solidFill>
                  <a:srgbClr val="00CC00"/>
                </a:solidFill>
              </a:rPr>
              <a:t>6th </a:t>
            </a:r>
            <a:r>
              <a:rPr lang="cs-CZ" sz="3800" b="1" dirty="0" err="1" smtClean="0">
                <a:solidFill>
                  <a:srgbClr val="002060"/>
                </a:solidFill>
              </a:rPr>
              <a:t>sixth</a:t>
            </a:r>
            <a:r>
              <a:rPr lang="cs-CZ" sz="3800" b="1" dirty="0" smtClean="0">
                <a:solidFill>
                  <a:srgbClr val="FF0000"/>
                </a:solidFill>
              </a:rPr>
              <a:t>	</a:t>
            </a:r>
            <a:r>
              <a:rPr lang="cs-CZ" sz="3800" b="1" dirty="0" smtClean="0">
                <a:solidFill>
                  <a:srgbClr val="002060"/>
                </a:solidFill>
              </a:rPr>
              <a:t>	</a:t>
            </a:r>
            <a:endParaRPr lang="cs-CZ" sz="3800" b="1" dirty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3800" b="1" dirty="0" smtClean="0">
                <a:solidFill>
                  <a:srgbClr val="00CC00"/>
                </a:solidFill>
              </a:rPr>
              <a:t>2</a:t>
            </a:r>
            <a:r>
              <a:rPr lang="cs-CZ" sz="3800" b="1" dirty="0" smtClean="0">
                <a:solidFill>
                  <a:srgbClr val="C00000"/>
                </a:solidFill>
              </a:rPr>
              <a:t>nd</a:t>
            </a:r>
            <a:r>
              <a:rPr lang="cs-CZ" sz="3800" b="1" dirty="0" smtClean="0">
                <a:solidFill>
                  <a:srgbClr val="00CC00"/>
                </a:solidFill>
              </a:rPr>
              <a:t> </a:t>
            </a:r>
            <a:r>
              <a:rPr lang="cs-CZ" sz="3800" b="1" dirty="0" err="1" smtClean="0">
                <a:solidFill>
                  <a:srgbClr val="002060"/>
                </a:solidFill>
              </a:rPr>
              <a:t>second</a:t>
            </a:r>
            <a:r>
              <a:rPr lang="cs-CZ" sz="3800" b="1" dirty="0" smtClean="0">
                <a:solidFill>
                  <a:srgbClr val="00B050"/>
                </a:solidFill>
              </a:rPr>
              <a:t>	</a:t>
            </a:r>
            <a:r>
              <a:rPr lang="cs-CZ" sz="3800" b="1" dirty="0" smtClean="0">
                <a:solidFill>
                  <a:srgbClr val="002060"/>
                </a:solidFill>
              </a:rPr>
              <a:t>	        </a:t>
            </a:r>
            <a:r>
              <a:rPr lang="cs-CZ" sz="3800" b="1" dirty="0" smtClean="0">
                <a:solidFill>
                  <a:srgbClr val="00CC00"/>
                </a:solidFill>
              </a:rPr>
              <a:t>7th </a:t>
            </a:r>
            <a:r>
              <a:rPr lang="cs-CZ" sz="3800" b="1" dirty="0" err="1" smtClean="0">
                <a:solidFill>
                  <a:srgbClr val="002060"/>
                </a:solidFill>
              </a:rPr>
              <a:t>seventh</a:t>
            </a:r>
            <a:endParaRPr lang="cs-CZ" sz="3800" b="1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3800" b="1" dirty="0" smtClean="0">
                <a:solidFill>
                  <a:srgbClr val="00CC00"/>
                </a:solidFill>
              </a:rPr>
              <a:t>3</a:t>
            </a:r>
            <a:r>
              <a:rPr lang="cs-CZ" sz="3800" b="1" dirty="0" smtClean="0">
                <a:solidFill>
                  <a:srgbClr val="C00000"/>
                </a:solidFill>
              </a:rPr>
              <a:t>rd</a:t>
            </a:r>
            <a:r>
              <a:rPr lang="cs-CZ" sz="3800" b="1" dirty="0" smtClean="0">
                <a:solidFill>
                  <a:srgbClr val="002060"/>
                </a:solidFill>
              </a:rPr>
              <a:t> </a:t>
            </a:r>
            <a:r>
              <a:rPr lang="cs-CZ" sz="3800" b="1" dirty="0" err="1" smtClean="0">
                <a:solidFill>
                  <a:srgbClr val="002060"/>
                </a:solidFill>
              </a:rPr>
              <a:t>third</a:t>
            </a:r>
            <a:r>
              <a:rPr lang="cs-CZ" sz="3800" b="1" dirty="0" smtClean="0">
                <a:solidFill>
                  <a:srgbClr val="002060"/>
                </a:solidFill>
              </a:rPr>
              <a:t>		</a:t>
            </a:r>
            <a:r>
              <a:rPr lang="cs-CZ" sz="3800" b="1" dirty="0" smtClean="0">
                <a:solidFill>
                  <a:srgbClr val="00CC00"/>
                </a:solidFill>
              </a:rPr>
              <a:t>                8th </a:t>
            </a:r>
            <a:r>
              <a:rPr lang="cs-CZ" sz="3800" b="1" dirty="0" err="1" smtClean="0">
                <a:solidFill>
                  <a:srgbClr val="002060"/>
                </a:solidFill>
              </a:rPr>
              <a:t>eighth</a:t>
            </a:r>
            <a:endParaRPr lang="cs-CZ" sz="3800" b="1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3800" b="1" dirty="0" smtClean="0">
                <a:solidFill>
                  <a:srgbClr val="00CC00"/>
                </a:solidFill>
              </a:rPr>
              <a:t>4</a:t>
            </a:r>
            <a:r>
              <a:rPr lang="cs-CZ" sz="3800" b="1" dirty="0" smtClean="0">
                <a:solidFill>
                  <a:srgbClr val="C00000"/>
                </a:solidFill>
              </a:rPr>
              <a:t>th</a:t>
            </a:r>
            <a:r>
              <a:rPr lang="cs-CZ" sz="3800" b="1" dirty="0" smtClean="0">
                <a:solidFill>
                  <a:srgbClr val="002060"/>
                </a:solidFill>
              </a:rPr>
              <a:t> </a:t>
            </a:r>
            <a:r>
              <a:rPr lang="cs-CZ" sz="3800" b="1" dirty="0" err="1" smtClean="0">
                <a:solidFill>
                  <a:srgbClr val="002060"/>
                </a:solidFill>
              </a:rPr>
              <a:t>fourth</a:t>
            </a:r>
            <a:r>
              <a:rPr lang="cs-CZ" sz="3800" b="1" dirty="0">
                <a:solidFill>
                  <a:srgbClr val="002060"/>
                </a:solidFill>
              </a:rPr>
              <a:t>	</a:t>
            </a:r>
            <a:r>
              <a:rPr lang="cs-CZ" sz="3800" b="1" dirty="0" smtClean="0">
                <a:solidFill>
                  <a:srgbClr val="002060"/>
                </a:solidFill>
              </a:rPr>
              <a:t>	        </a:t>
            </a:r>
            <a:r>
              <a:rPr lang="cs-CZ" sz="3800" b="1" dirty="0" smtClean="0">
                <a:solidFill>
                  <a:srgbClr val="00CC00"/>
                </a:solidFill>
              </a:rPr>
              <a:t>9th</a:t>
            </a:r>
            <a:r>
              <a:rPr lang="cs-CZ" sz="3800" b="1" dirty="0" smtClean="0">
                <a:solidFill>
                  <a:srgbClr val="002060"/>
                </a:solidFill>
              </a:rPr>
              <a:t> </a:t>
            </a:r>
            <a:r>
              <a:rPr lang="cs-CZ" sz="3800" b="1" dirty="0" err="1" smtClean="0">
                <a:solidFill>
                  <a:srgbClr val="002060"/>
                </a:solidFill>
              </a:rPr>
              <a:t>ninth</a:t>
            </a:r>
            <a:endParaRPr lang="cs-CZ" sz="3800" b="1" dirty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3800" b="1" dirty="0" smtClean="0">
                <a:solidFill>
                  <a:srgbClr val="00CC00"/>
                </a:solidFill>
              </a:rPr>
              <a:t>5th</a:t>
            </a:r>
            <a:r>
              <a:rPr lang="cs-CZ" sz="3800" b="1" dirty="0" smtClean="0">
                <a:solidFill>
                  <a:srgbClr val="002060"/>
                </a:solidFill>
              </a:rPr>
              <a:t> </a:t>
            </a:r>
            <a:r>
              <a:rPr lang="cs-CZ" sz="3800" b="1" dirty="0" err="1" smtClean="0">
                <a:solidFill>
                  <a:srgbClr val="002060"/>
                </a:solidFill>
              </a:rPr>
              <a:t>fifth</a:t>
            </a:r>
            <a:r>
              <a:rPr lang="cs-CZ" sz="3800" b="1" dirty="0" smtClean="0">
                <a:solidFill>
                  <a:srgbClr val="002060"/>
                </a:solidFill>
              </a:rPr>
              <a:t>			</a:t>
            </a:r>
            <a:r>
              <a:rPr lang="cs-CZ" sz="3800" b="1" dirty="0" smtClean="0">
                <a:solidFill>
                  <a:srgbClr val="00CC00"/>
                </a:solidFill>
              </a:rPr>
              <a:t>       10th </a:t>
            </a:r>
            <a:r>
              <a:rPr lang="cs-CZ" sz="3800" b="1" dirty="0" err="1" smtClean="0">
                <a:solidFill>
                  <a:srgbClr val="002060"/>
                </a:solidFill>
              </a:rPr>
              <a:t>tenth</a:t>
            </a:r>
            <a:endParaRPr lang="cs-CZ" sz="3800" b="1" dirty="0" smtClean="0">
              <a:solidFill>
                <a:srgbClr val="002060"/>
              </a:solidFill>
            </a:endParaRPr>
          </a:p>
        </p:txBody>
      </p:sp>
      <p:pic>
        <p:nvPicPr>
          <p:cNvPr id="4098" name="Picture 2" descr="C:\Users\Petra\AppData\Local\Microsoft\Windows\Temporary Internet Files\Content.IE5\W0V3IPGU\MC900432664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5143500"/>
            <a:ext cx="1714500" cy="1714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539552" y="476672"/>
            <a:ext cx="8064896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3800" b="1" dirty="0" smtClean="0">
                <a:solidFill>
                  <a:srgbClr val="00CC00"/>
                </a:solidFill>
              </a:rPr>
              <a:t>11th </a:t>
            </a:r>
            <a:r>
              <a:rPr lang="cs-CZ" sz="3800" b="1" dirty="0" err="1" smtClean="0">
                <a:solidFill>
                  <a:srgbClr val="002060"/>
                </a:solidFill>
              </a:rPr>
              <a:t>eleventh</a:t>
            </a:r>
            <a:r>
              <a:rPr lang="cs-CZ" sz="3800" b="1" dirty="0" smtClean="0">
                <a:solidFill>
                  <a:srgbClr val="002060"/>
                </a:solidFill>
              </a:rPr>
              <a:t>	    </a:t>
            </a:r>
            <a:r>
              <a:rPr lang="cs-CZ" sz="3800" b="1" dirty="0" smtClean="0">
                <a:solidFill>
                  <a:srgbClr val="00CC00"/>
                </a:solidFill>
              </a:rPr>
              <a:t>16</a:t>
            </a:r>
            <a:r>
              <a:rPr lang="cs-CZ" sz="3800" b="1" dirty="0" smtClean="0">
                <a:solidFill>
                  <a:srgbClr val="00CC00"/>
                </a:solidFill>
              </a:rPr>
              <a:t>th </a:t>
            </a:r>
            <a:r>
              <a:rPr lang="cs-CZ" sz="3800" b="1" dirty="0" err="1" smtClean="0">
                <a:solidFill>
                  <a:srgbClr val="002060"/>
                </a:solidFill>
              </a:rPr>
              <a:t>sixteenth</a:t>
            </a:r>
            <a:r>
              <a:rPr lang="cs-CZ" sz="3800" b="1" dirty="0" smtClean="0">
                <a:solidFill>
                  <a:srgbClr val="FF0000"/>
                </a:solidFill>
              </a:rPr>
              <a:t>	</a:t>
            </a:r>
            <a:endParaRPr lang="cs-CZ" sz="3800" b="1" dirty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3800" b="1" dirty="0" smtClean="0">
                <a:solidFill>
                  <a:srgbClr val="00CC00"/>
                </a:solidFill>
              </a:rPr>
              <a:t>12th </a:t>
            </a:r>
            <a:r>
              <a:rPr lang="cs-CZ" sz="3800" b="1" dirty="0" err="1" smtClean="0">
                <a:solidFill>
                  <a:srgbClr val="002060"/>
                </a:solidFill>
              </a:rPr>
              <a:t>twelfth</a:t>
            </a:r>
            <a:r>
              <a:rPr lang="cs-CZ" sz="3800" b="1" dirty="0" smtClean="0">
                <a:solidFill>
                  <a:srgbClr val="00B050"/>
                </a:solidFill>
              </a:rPr>
              <a:t>	</a:t>
            </a:r>
            <a:r>
              <a:rPr lang="cs-CZ" sz="3800" b="1" dirty="0" smtClean="0">
                <a:solidFill>
                  <a:srgbClr val="002060"/>
                </a:solidFill>
              </a:rPr>
              <a:t>	    </a:t>
            </a:r>
            <a:r>
              <a:rPr lang="cs-CZ" sz="3800" b="1" dirty="0" smtClean="0">
                <a:solidFill>
                  <a:srgbClr val="00CC00"/>
                </a:solidFill>
              </a:rPr>
              <a:t>17th </a:t>
            </a:r>
            <a:r>
              <a:rPr lang="cs-CZ" sz="3800" b="1" dirty="0" err="1" smtClean="0">
                <a:solidFill>
                  <a:srgbClr val="002060"/>
                </a:solidFill>
              </a:rPr>
              <a:t>seventeenth</a:t>
            </a:r>
            <a:endParaRPr lang="cs-CZ" sz="3800" b="1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3800" b="1" dirty="0" smtClean="0">
                <a:solidFill>
                  <a:srgbClr val="00CC00"/>
                </a:solidFill>
              </a:rPr>
              <a:t>13th</a:t>
            </a:r>
            <a:r>
              <a:rPr lang="cs-CZ" sz="3800" b="1" dirty="0" smtClean="0">
                <a:solidFill>
                  <a:srgbClr val="002060"/>
                </a:solidFill>
              </a:rPr>
              <a:t> </a:t>
            </a:r>
            <a:r>
              <a:rPr lang="cs-CZ" sz="3800" b="1" dirty="0" err="1" smtClean="0">
                <a:solidFill>
                  <a:srgbClr val="002060"/>
                </a:solidFill>
              </a:rPr>
              <a:t>thirteenth</a:t>
            </a:r>
            <a:r>
              <a:rPr lang="cs-CZ" sz="3800" b="1" dirty="0" smtClean="0">
                <a:solidFill>
                  <a:srgbClr val="002060"/>
                </a:solidFill>
              </a:rPr>
              <a:t>	    </a:t>
            </a:r>
            <a:r>
              <a:rPr lang="cs-CZ" sz="3800" b="1" dirty="0" smtClean="0">
                <a:solidFill>
                  <a:srgbClr val="00CC00"/>
                </a:solidFill>
              </a:rPr>
              <a:t>18th </a:t>
            </a:r>
            <a:r>
              <a:rPr lang="cs-CZ" sz="3800" b="1" dirty="0" err="1" smtClean="0">
                <a:solidFill>
                  <a:srgbClr val="002060"/>
                </a:solidFill>
              </a:rPr>
              <a:t>eighteenth</a:t>
            </a:r>
            <a:endParaRPr lang="cs-CZ" sz="3800" b="1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3800" b="1" dirty="0" smtClean="0">
                <a:solidFill>
                  <a:srgbClr val="00CC00"/>
                </a:solidFill>
              </a:rPr>
              <a:t>14th</a:t>
            </a:r>
            <a:r>
              <a:rPr lang="cs-CZ" sz="3800" b="1" dirty="0" smtClean="0">
                <a:solidFill>
                  <a:srgbClr val="002060"/>
                </a:solidFill>
              </a:rPr>
              <a:t> </a:t>
            </a:r>
            <a:r>
              <a:rPr lang="cs-CZ" sz="3800" b="1" dirty="0" err="1" smtClean="0">
                <a:solidFill>
                  <a:srgbClr val="002060"/>
                </a:solidFill>
              </a:rPr>
              <a:t>fourteenth</a:t>
            </a:r>
            <a:r>
              <a:rPr lang="cs-CZ" sz="3800" b="1" dirty="0" smtClean="0">
                <a:solidFill>
                  <a:srgbClr val="002060"/>
                </a:solidFill>
              </a:rPr>
              <a:t>	</a:t>
            </a:r>
            <a:r>
              <a:rPr lang="cs-CZ" sz="3800" b="1" dirty="0">
                <a:solidFill>
                  <a:srgbClr val="002060"/>
                </a:solidFill>
              </a:rPr>
              <a:t> </a:t>
            </a:r>
            <a:r>
              <a:rPr lang="cs-CZ" sz="3800" b="1" dirty="0" smtClean="0">
                <a:solidFill>
                  <a:srgbClr val="002060"/>
                </a:solidFill>
              </a:rPr>
              <a:t>   </a:t>
            </a:r>
            <a:r>
              <a:rPr lang="cs-CZ" sz="3800" b="1" dirty="0" smtClean="0">
                <a:solidFill>
                  <a:srgbClr val="00CC00"/>
                </a:solidFill>
              </a:rPr>
              <a:t>19th</a:t>
            </a:r>
            <a:r>
              <a:rPr lang="cs-CZ" sz="3800" b="1" dirty="0" smtClean="0">
                <a:solidFill>
                  <a:srgbClr val="002060"/>
                </a:solidFill>
              </a:rPr>
              <a:t> </a:t>
            </a:r>
            <a:r>
              <a:rPr lang="cs-CZ" sz="3800" b="1" dirty="0" err="1" smtClean="0">
                <a:solidFill>
                  <a:srgbClr val="002060"/>
                </a:solidFill>
              </a:rPr>
              <a:t>nineteenth</a:t>
            </a:r>
            <a:endParaRPr lang="cs-CZ" sz="3800" b="1" dirty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3800" b="1" dirty="0" smtClean="0">
                <a:solidFill>
                  <a:srgbClr val="00CC00"/>
                </a:solidFill>
              </a:rPr>
              <a:t>15th</a:t>
            </a:r>
            <a:r>
              <a:rPr lang="cs-CZ" sz="3800" b="1" dirty="0" smtClean="0">
                <a:solidFill>
                  <a:srgbClr val="002060"/>
                </a:solidFill>
              </a:rPr>
              <a:t> </a:t>
            </a:r>
            <a:r>
              <a:rPr lang="cs-CZ" sz="3800" b="1" dirty="0" err="1" smtClean="0">
                <a:solidFill>
                  <a:srgbClr val="002060"/>
                </a:solidFill>
              </a:rPr>
              <a:t>fifteenth</a:t>
            </a:r>
            <a:r>
              <a:rPr lang="cs-CZ" sz="3800" b="1" dirty="0">
                <a:solidFill>
                  <a:srgbClr val="002060"/>
                </a:solidFill>
              </a:rPr>
              <a:t>	</a:t>
            </a:r>
            <a:endParaRPr lang="cs-CZ" sz="3800" b="1" dirty="0" smtClean="0">
              <a:solidFill>
                <a:srgbClr val="002060"/>
              </a:solidFill>
            </a:endParaRPr>
          </a:p>
        </p:txBody>
      </p:sp>
      <p:pic>
        <p:nvPicPr>
          <p:cNvPr id="4" name="Picture 2" descr="C:\Users\Petra\AppData\Local\Microsoft\Windows\Temporary Internet Files\Content.IE5\W0V3IPGU\MC900432664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5143500"/>
            <a:ext cx="1714500" cy="1714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1844824"/>
            <a:ext cx="864096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3600" b="1" dirty="0" smtClean="0">
                <a:solidFill>
                  <a:srgbClr val="00CC00"/>
                </a:solidFill>
              </a:rPr>
              <a:t>21</a:t>
            </a:r>
            <a:r>
              <a:rPr lang="cs-CZ" sz="3600" b="1" dirty="0" smtClean="0">
                <a:solidFill>
                  <a:srgbClr val="FF0000"/>
                </a:solidFill>
              </a:rPr>
              <a:t>st</a:t>
            </a:r>
            <a:r>
              <a:rPr lang="cs-CZ" sz="3600" b="1" dirty="0" smtClean="0">
                <a:solidFill>
                  <a:srgbClr val="00CC00"/>
                </a:solidFill>
              </a:rPr>
              <a:t> </a:t>
            </a:r>
            <a:r>
              <a:rPr lang="cs-CZ" sz="3600" b="1" dirty="0" err="1" smtClean="0">
                <a:solidFill>
                  <a:srgbClr val="002060"/>
                </a:solidFill>
              </a:rPr>
              <a:t>twenty</a:t>
            </a:r>
            <a:r>
              <a:rPr lang="cs-CZ" sz="3600" b="1" dirty="0" smtClean="0">
                <a:solidFill>
                  <a:srgbClr val="002060"/>
                </a:solidFill>
              </a:rPr>
              <a:t>-</a:t>
            </a:r>
            <a:r>
              <a:rPr lang="cs-CZ" sz="3600" b="1" dirty="0" err="1" smtClean="0">
                <a:solidFill>
                  <a:srgbClr val="FF0000"/>
                </a:solidFill>
              </a:rPr>
              <a:t>first</a:t>
            </a:r>
            <a:r>
              <a:rPr lang="cs-CZ" sz="3600" b="1" dirty="0" smtClean="0">
                <a:solidFill>
                  <a:srgbClr val="002060"/>
                </a:solidFill>
              </a:rPr>
              <a:t>	        </a:t>
            </a:r>
            <a:r>
              <a:rPr lang="cs-CZ" sz="3600" b="1" dirty="0" smtClean="0">
                <a:solidFill>
                  <a:srgbClr val="00CC00"/>
                </a:solidFill>
              </a:rPr>
              <a:t>26</a:t>
            </a:r>
            <a:r>
              <a:rPr lang="cs-CZ" sz="3600" b="1" dirty="0" smtClean="0">
                <a:solidFill>
                  <a:srgbClr val="00CC00"/>
                </a:solidFill>
              </a:rPr>
              <a:t>th </a:t>
            </a:r>
            <a:r>
              <a:rPr lang="cs-CZ" sz="3600" b="1" dirty="0" err="1" smtClean="0">
                <a:solidFill>
                  <a:srgbClr val="002060"/>
                </a:solidFill>
              </a:rPr>
              <a:t>twenty</a:t>
            </a:r>
            <a:r>
              <a:rPr lang="cs-CZ" sz="3600" b="1" dirty="0" smtClean="0">
                <a:solidFill>
                  <a:srgbClr val="002060"/>
                </a:solidFill>
              </a:rPr>
              <a:t>-</a:t>
            </a:r>
            <a:r>
              <a:rPr lang="cs-CZ" sz="3600" b="1" dirty="0" err="1" smtClean="0">
                <a:solidFill>
                  <a:srgbClr val="002060"/>
                </a:solidFill>
              </a:rPr>
              <a:t>sixth</a:t>
            </a:r>
            <a:r>
              <a:rPr lang="cs-CZ" sz="3600" b="1" dirty="0" smtClean="0">
                <a:solidFill>
                  <a:srgbClr val="FF0000"/>
                </a:solidFill>
              </a:rPr>
              <a:t>	</a:t>
            </a:r>
            <a:endParaRPr lang="cs-CZ" sz="3600" b="1" dirty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3600" b="1" dirty="0" smtClean="0">
                <a:solidFill>
                  <a:srgbClr val="00CC00"/>
                </a:solidFill>
              </a:rPr>
              <a:t>22</a:t>
            </a:r>
            <a:r>
              <a:rPr lang="cs-CZ" sz="3600" b="1" dirty="0" smtClean="0">
                <a:solidFill>
                  <a:srgbClr val="FF0000"/>
                </a:solidFill>
              </a:rPr>
              <a:t>nd</a:t>
            </a:r>
            <a:r>
              <a:rPr lang="cs-CZ" sz="3600" b="1" dirty="0" smtClean="0">
                <a:solidFill>
                  <a:srgbClr val="00CC00"/>
                </a:solidFill>
              </a:rPr>
              <a:t> </a:t>
            </a:r>
            <a:r>
              <a:rPr lang="cs-CZ" sz="3600" b="1" dirty="0" err="1" smtClean="0">
                <a:solidFill>
                  <a:srgbClr val="002060"/>
                </a:solidFill>
              </a:rPr>
              <a:t>twenty</a:t>
            </a:r>
            <a:r>
              <a:rPr lang="cs-CZ" sz="3600" b="1" dirty="0" smtClean="0">
                <a:solidFill>
                  <a:srgbClr val="002060"/>
                </a:solidFill>
              </a:rPr>
              <a:t>-</a:t>
            </a:r>
            <a:r>
              <a:rPr lang="cs-CZ" sz="3600" b="1" dirty="0" err="1" smtClean="0">
                <a:solidFill>
                  <a:srgbClr val="FF0000"/>
                </a:solidFill>
              </a:rPr>
              <a:t>second</a:t>
            </a:r>
            <a:r>
              <a:rPr lang="cs-CZ" sz="3600" b="1" dirty="0">
                <a:solidFill>
                  <a:srgbClr val="00B050"/>
                </a:solidFill>
              </a:rPr>
              <a:t> </a:t>
            </a:r>
            <a:r>
              <a:rPr lang="cs-CZ" sz="3600" b="1" dirty="0" smtClean="0">
                <a:solidFill>
                  <a:srgbClr val="00B050"/>
                </a:solidFill>
              </a:rPr>
              <a:t>     </a:t>
            </a:r>
            <a:r>
              <a:rPr lang="cs-CZ" sz="3600" b="1" dirty="0" smtClean="0">
                <a:solidFill>
                  <a:srgbClr val="00CC00"/>
                </a:solidFill>
              </a:rPr>
              <a:t>27th </a:t>
            </a:r>
            <a:r>
              <a:rPr lang="cs-CZ" sz="3600" b="1" dirty="0" err="1" smtClean="0">
                <a:solidFill>
                  <a:srgbClr val="002060"/>
                </a:solidFill>
              </a:rPr>
              <a:t>twenty</a:t>
            </a:r>
            <a:r>
              <a:rPr lang="cs-CZ" sz="3600" b="1" dirty="0" smtClean="0">
                <a:solidFill>
                  <a:srgbClr val="002060"/>
                </a:solidFill>
              </a:rPr>
              <a:t>-</a:t>
            </a:r>
            <a:r>
              <a:rPr lang="cs-CZ" sz="3600" b="1" dirty="0" err="1" smtClean="0">
                <a:solidFill>
                  <a:srgbClr val="002060"/>
                </a:solidFill>
              </a:rPr>
              <a:t>seventh</a:t>
            </a:r>
            <a:endParaRPr lang="cs-CZ" sz="3600" b="1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3600" b="1" dirty="0" smtClean="0">
                <a:solidFill>
                  <a:srgbClr val="00CC00"/>
                </a:solidFill>
              </a:rPr>
              <a:t>33</a:t>
            </a:r>
            <a:r>
              <a:rPr lang="cs-CZ" sz="3600" b="1" dirty="0" smtClean="0">
                <a:solidFill>
                  <a:srgbClr val="FF0000"/>
                </a:solidFill>
              </a:rPr>
              <a:t>rd </a:t>
            </a:r>
            <a:r>
              <a:rPr lang="cs-CZ" sz="3600" b="1" dirty="0" err="1" smtClean="0">
                <a:solidFill>
                  <a:srgbClr val="002060"/>
                </a:solidFill>
              </a:rPr>
              <a:t>twenty</a:t>
            </a:r>
            <a:r>
              <a:rPr lang="cs-CZ" sz="3600" b="1" dirty="0" smtClean="0">
                <a:solidFill>
                  <a:srgbClr val="002060"/>
                </a:solidFill>
              </a:rPr>
              <a:t>-</a:t>
            </a:r>
            <a:r>
              <a:rPr lang="cs-CZ" sz="3600" b="1" dirty="0" err="1" smtClean="0">
                <a:solidFill>
                  <a:srgbClr val="FF0000"/>
                </a:solidFill>
              </a:rPr>
              <a:t>third</a:t>
            </a:r>
            <a:r>
              <a:rPr lang="cs-CZ" sz="3600" b="1" dirty="0" smtClean="0">
                <a:solidFill>
                  <a:srgbClr val="002060"/>
                </a:solidFill>
              </a:rPr>
              <a:t>	        </a:t>
            </a:r>
            <a:r>
              <a:rPr lang="cs-CZ" sz="3600" b="1" dirty="0" smtClean="0">
                <a:solidFill>
                  <a:srgbClr val="00CC00"/>
                </a:solidFill>
              </a:rPr>
              <a:t>28th </a:t>
            </a:r>
            <a:r>
              <a:rPr lang="cs-CZ" sz="3600" b="1" dirty="0" err="1" smtClean="0">
                <a:solidFill>
                  <a:srgbClr val="002060"/>
                </a:solidFill>
              </a:rPr>
              <a:t>twenty</a:t>
            </a:r>
            <a:r>
              <a:rPr lang="cs-CZ" sz="3600" b="1" dirty="0" smtClean="0">
                <a:solidFill>
                  <a:srgbClr val="002060"/>
                </a:solidFill>
              </a:rPr>
              <a:t>-</a:t>
            </a:r>
            <a:r>
              <a:rPr lang="cs-CZ" sz="3600" b="1" dirty="0" err="1" smtClean="0">
                <a:solidFill>
                  <a:srgbClr val="002060"/>
                </a:solidFill>
              </a:rPr>
              <a:t>eighth</a:t>
            </a:r>
            <a:endParaRPr lang="cs-CZ" sz="3600" b="1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3600" b="1" dirty="0">
                <a:solidFill>
                  <a:srgbClr val="00CC00"/>
                </a:solidFill>
              </a:rPr>
              <a:t>2</a:t>
            </a:r>
            <a:r>
              <a:rPr lang="cs-CZ" sz="3600" b="1" dirty="0" smtClean="0">
                <a:solidFill>
                  <a:srgbClr val="00CC00"/>
                </a:solidFill>
              </a:rPr>
              <a:t>4</a:t>
            </a:r>
            <a:r>
              <a:rPr lang="cs-CZ" sz="3600" b="1" dirty="0" smtClean="0">
                <a:solidFill>
                  <a:srgbClr val="FF0000"/>
                </a:solidFill>
              </a:rPr>
              <a:t>th </a:t>
            </a:r>
            <a:r>
              <a:rPr lang="cs-CZ" sz="3600" b="1" dirty="0" err="1" smtClean="0">
                <a:solidFill>
                  <a:srgbClr val="002060"/>
                </a:solidFill>
              </a:rPr>
              <a:t>twenty</a:t>
            </a:r>
            <a:r>
              <a:rPr lang="cs-CZ" sz="3600" b="1" dirty="0" smtClean="0">
                <a:solidFill>
                  <a:srgbClr val="002060"/>
                </a:solidFill>
              </a:rPr>
              <a:t>-</a:t>
            </a:r>
            <a:r>
              <a:rPr lang="cs-CZ" sz="3600" b="1" dirty="0" err="1" smtClean="0">
                <a:solidFill>
                  <a:srgbClr val="FF0000"/>
                </a:solidFill>
              </a:rPr>
              <a:t>fourth</a:t>
            </a:r>
            <a:r>
              <a:rPr lang="cs-CZ" sz="3600" b="1" dirty="0" smtClean="0">
                <a:solidFill>
                  <a:srgbClr val="002060"/>
                </a:solidFill>
              </a:rPr>
              <a:t>	</a:t>
            </a:r>
            <a:r>
              <a:rPr lang="cs-CZ" sz="3600" b="1" dirty="0">
                <a:solidFill>
                  <a:srgbClr val="002060"/>
                </a:solidFill>
              </a:rPr>
              <a:t> </a:t>
            </a:r>
            <a:r>
              <a:rPr lang="cs-CZ" sz="3600" b="1" dirty="0" smtClean="0">
                <a:solidFill>
                  <a:srgbClr val="002060"/>
                </a:solidFill>
              </a:rPr>
              <a:t>       </a:t>
            </a:r>
            <a:r>
              <a:rPr lang="cs-CZ" sz="3600" b="1" dirty="0" smtClean="0">
                <a:solidFill>
                  <a:srgbClr val="00CC00"/>
                </a:solidFill>
              </a:rPr>
              <a:t>29th</a:t>
            </a:r>
            <a:r>
              <a:rPr lang="cs-CZ" sz="3600" b="1" dirty="0" smtClean="0">
                <a:solidFill>
                  <a:srgbClr val="002060"/>
                </a:solidFill>
              </a:rPr>
              <a:t> </a:t>
            </a:r>
            <a:r>
              <a:rPr lang="cs-CZ" sz="3600" b="1" dirty="0" err="1" smtClean="0">
                <a:solidFill>
                  <a:srgbClr val="002060"/>
                </a:solidFill>
              </a:rPr>
              <a:t>twenty</a:t>
            </a:r>
            <a:r>
              <a:rPr lang="cs-CZ" sz="3600" b="1" dirty="0" smtClean="0">
                <a:solidFill>
                  <a:srgbClr val="002060"/>
                </a:solidFill>
              </a:rPr>
              <a:t>-</a:t>
            </a:r>
            <a:r>
              <a:rPr lang="cs-CZ" sz="3600" b="1" dirty="0" err="1" smtClean="0">
                <a:solidFill>
                  <a:srgbClr val="002060"/>
                </a:solidFill>
              </a:rPr>
              <a:t>ninth</a:t>
            </a:r>
            <a:endParaRPr lang="cs-CZ" sz="3600" b="1" dirty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3600" b="1" dirty="0">
                <a:solidFill>
                  <a:srgbClr val="00CC00"/>
                </a:solidFill>
              </a:rPr>
              <a:t>2</a:t>
            </a:r>
            <a:r>
              <a:rPr lang="cs-CZ" sz="3600" b="1" dirty="0" smtClean="0">
                <a:solidFill>
                  <a:srgbClr val="00CC00"/>
                </a:solidFill>
              </a:rPr>
              <a:t>5th</a:t>
            </a:r>
            <a:r>
              <a:rPr lang="cs-CZ" sz="3600" b="1" dirty="0" smtClean="0">
                <a:solidFill>
                  <a:srgbClr val="002060"/>
                </a:solidFill>
              </a:rPr>
              <a:t> </a:t>
            </a:r>
            <a:r>
              <a:rPr lang="cs-CZ" sz="3600" b="1" dirty="0" err="1" smtClean="0">
                <a:solidFill>
                  <a:srgbClr val="002060"/>
                </a:solidFill>
              </a:rPr>
              <a:t>twenty</a:t>
            </a:r>
            <a:r>
              <a:rPr lang="cs-CZ" sz="3600" b="1" dirty="0" smtClean="0">
                <a:solidFill>
                  <a:srgbClr val="002060"/>
                </a:solidFill>
              </a:rPr>
              <a:t>-</a:t>
            </a:r>
            <a:r>
              <a:rPr lang="cs-CZ" sz="3600" b="1" dirty="0" err="1" smtClean="0">
                <a:solidFill>
                  <a:srgbClr val="002060"/>
                </a:solidFill>
              </a:rPr>
              <a:t>fifth</a:t>
            </a:r>
            <a:r>
              <a:rPr lang="cs-CZ" sz="3600" b="1" dirty="0">
                <a:solidFill>
                  <a:srgbClr val="002060"/>
                </a:solidFill>
              </a:rPr>
              <a:t>	</a:t>
            </a:r>
            <a:endParaRPr lang="cs-CZ" sz="3600" b="1" dirty="0" smtClean="0">
              <a:solidFill>
                <a:srgbClr val="00206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1520" y="188640"/>
            <a:ext cx="8640960" cy="1569660"/>
          </a:xfrm>
          <a:prstGeom prst="rect">
            <a:avLst/>
          </a:prstGeom>
          <a:solidFill>
            <a:srgbClr val="FFFF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</a:rPr>
              <a:t>U složených číslovek zůstávají </a:t>
            </a:r>
            <a:r>
              <a:rPr lang="cs-CZ" sz="3200" b="1" u="sng" dirty="0" smtClean="0">
                <a:solidFill>
                  <a:srgbClr val="002060"/>
                </a:solidFill>
              </a:rPr>
              <a:t>celé desítky </a:t>
            </a:r>
            <a:br>
              <a:rPr lang="cs-CZ" sz="3200" b="1" u="sng" dirty="0" smtClean="0">
                <a:solidFill>
                  <a:srgbClr val="002060"/>
                </a:solidFill>
              </a:rPr>
            </a:br>
            <a:r>
              <a:rPr lang="cs-CZ" sz="3200" b="1" u="sng" dirty="0" smtClean="0">
                <a:solidFill>
                  <a:srgbClr val="002060"/>
                </a:solidFill>
              </a:rPr>
              <a:t>v základním tvaru</a:t>
            </a:r>
            <a:r>
              <a:rPr lang="cs-CZ" sz="3200" b="1" dirty="0" smtClean="0">
                <a:solidFill>
                  <a:srgbClr val="002060"/>
                </a:solidFill>
              </a:rPr>
              <a:t>, </a:t>
            </a:r>
            <a:r>
              <a:rPr lang="cs-CZ" sz="3200" b="1" u="sng" dirty="0" smtClean="0">
                <a:solidFill>
                  <a:srgbClr val="002060"/>
                </a:solidFill>
              </a:rPr>
              <a:t>přidáváme až řadovou jednotku. </a:t>
            </a:r>
            <a:endParaRPr lang="cs-CZ" sz="3200" b="1" u="sng" dirty="0">
              <a:solidFill>
                <a:srgbClr val="002060"/>
              </a:solidFill>
            </a:endParaRPr>
          </a:p>
        </p:txBody>
      </p:sp>
      <p:pic>
        <p:nvPicPr>
          <p:cNvPr id="4" name="Picture 2" descr="C:\Users\Petra\AppData\Local\Microsoft\Windows\Temporary Internet Files\Content.IE5\W0V3IPGU\MC900432664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5143500"/>
            <a:ext cx="1714500" cy="1714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1340768"/>
            <a:ext cx="8640960" cy="720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3600" b="1" dirty="0" smtClean="0">
                <a:solidFill>
                  <a:srgbClr val="00CC00"/>
                </a:solidFill>
              </a:rPr>
              <a:t>20th </a:t>
            </a:r>
            <a:r>
              <a:rPr lang="cs-CZ" sz="3600" b="1" dirty="0" err="1" smtClean="0">
                <a:solidFill>
                  <a:srgbClr val="002060"/>
                </a:solidFill>
              </a:rPr>
              <a:t>twent</a:t>
            </a:r>
            <a:r>
              <a:rPr lang="cs-CZ" sz="3600" b="1" dirty="0" err="1" smtClean="0">
                <a:solidFill>
                  <a:srgbClr val="FF0000"/>
                </a:solidFill>
              </a:rPr>
              <a:t>ieth</a:t>
            </a:r>
            <a:r>
              <a:rPr lang="cs-CZ" sz="3600" b="1" dirty="0" smtClean="0">
                <a:solidFill>
                  <a:srgbClr val="FF0000"/>
                </a:solidFill>
              </a:rPr>
              <a:t>	       </a:t>
            </a:r>
            <a:r>
              <a:rPr lang="cs-CZ" sz="3600" b="1" dirty="0" smtClean="0">
                <a:solidFill>
                  <a:srgbClr val="00CC00"/>
                </a:solidFill>
              </a:rPr>
              <a:t>80th </a:t>
            </a:r>
            <a:r>
              <a:rPr lang="cs-CZ" sz="3600" b="1" dirty="0" err="1" smtClean="0">
                <a:solidFill>
                  <a:srgbClr val="002060"/>
                </a:solidFill>
              </a:rPr>
              <a:t>eightieth</a:t>
            </a:r>
            <a:r>
              <a:rPr lang="cs-CZ" sz="3600" b="1" dirty="0" smtClean="0">
                <a:solidFill>
                  <a:srgbClr val="002060"/>
                </a:solidFill>
              </a:rPr>
              <a:t>	   </a:t>
            </a:r>
            <a:r>
              <a:rPr lang="cs-CZ" sz="3600" b="1" dirty="0" smtClean="0">
                <a:solidFill>
                  <a:srgbClr val="00CC00"/>
                </a:solidFill>
              </a:rPr>
              <a:t>30th</a:t>
            </a:r>
            <a:r>
              <a:rPr lang="cs-CZ" sz="3600" b="1" dirty="0" smtClean="0">
                <a:solidFill>
                  <a:srgbClr val="002060"/>
                </a:solidFill>
              </a:rPr>
              <a:t> </a:t>
            </a:r>
            <a:r>
              <a:rPr lang="cs-CZ" sz="3600" b="1" dirty="0" err="1" smtClean="0">
                <a:solidFill>
                  <a:srgbClr val="002060"/>
                </a:solidFill>
              </a:rPr>
              <a:t>thirt</a:t>
            </a:r>
            <a:r>
              <a:rPr lang="cs-CZ" sz="3600" b="1" dirty="0" err="1" smtClean="0">
                <a:solidFill>
                  <a:srgbClr val="FF0000"/>
                </a:solidFill>
              </a:rPr>
              <a:t>ieth</a:t>
            </a:r>
            <a:r>
              <a:rPr lang="cs-CZ" sz="3600" b="1" dirty="0" smtClean="0">
                <a:solidFill>
                  <a:srgbClr val="002060"/>
                </a:solidFill>
              </a:rPr>
              <a:t>		       </a:t>
            </a:r>
            <a:r>
              <a:rPr lang="cs-CZ" sz="3600" b="1" dirty="0" smtClean="0">
                <a:solidFill>
                  <a:srgbClr val="00CC00"/>
                </a:solidFill>
              </a:rPr>
              <a:t>90th</a:t>
            </a:r>
            <a:r>
              <a:rPr lang="cs-CZ" sz="3600" b="1" dirty="0" smtClean="0">
                <a:solidFill>
                  <a:srgbClr val="002060"/>
                </a:solidFill>
              </a:rPr>
              <a:t> </a:t>
            </a:r>
            <a:r>
              <a:rPr lang="cs-CZ" sz="3600" b="1" dirty="0" err="1" smtClean="0">
                <a:solidFill>
                  <a:srgbClr val="002060"/>
                </a:solidFill>
              </a:rPr>
              <a:t>ninetieth</a:t>
            </a:r>
            <a:endParaRPr lang="cs-CZ" sz="3600" b="1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3600" b="1" dirty="0" smtClean="0">
                <a:solidFill>
                  <a:srgbClr val="00CC00"/>
                </a:solidFill>
              </a:rPr>
              <a:t>40th</a:t>
            </a:r>
            <a:r>
              <a:rPr lang="cs-CZ" sz="3600" b="1" dirty="0" smtClean="0">
                <a:solidFill>
                  <a:srgbClr val="002060"/>
                </a:solidFill>
              </a:rPr>
              <a:t> </a:t>
            </a:r>
            <a:r>
              <a:rPr lang="cs-CZ" sz="3600" b="1" dirty="0" err="1" smtClean="0">
                <a:solidFill>
                  <a:srgbClr val="002060"/>
                </a:solidFill>
              </a:rPr>
              <a:t>fourtieth</a:t>
            </a:r>
            <a:r>
              <a:rPr lang="cs-CZ" sz="3600" b="1" dirty="0" smtClean="0">
                <a:solidFill>
                  <a:srgbClr val="002060"/>
                </a:solidFill>
              </a:rPr>
              <a:t>	            </a:t>
            </a:r>
            <a:r>
              <a:rPr lang="cs-CZ" sz="3600" b="1" dirty="0" smtClean="0">
                <a:solidFill>
                  <a:srgbClr val="00CC00"/>
                </a:solidFill>
              </a:rPr>
              <a:t>    100th </a:t>
            </a:r>
            <a:r>
              <a:rPr lang="cs-CZ" sz="3600" b="1" dirty="0" err="1" smtClean="0">
                <a:solidFill>
                  <a:srgbClr val="002060"/>
                </a:solidFill>
              </a:rPr>
              <a:t>one</a:t>
            </a:r>
            <a:r>
              <a:rPr lang="cs-CZ" sz="3600" b="1" dirty="0" smtClean="0">
                <a:solidFill>
                  <a:srgbClr val="002060"/>
                </a:solidFill>
              </a:rPr>
              <a:t> </a:t>
            </a:r>
            <a:r>
              <a:rPr lang="cs-CZ" sz="3600" b="1" dirty="0" err="1" smtClean="0">
                <a:solidFill>
                  <a:srgbClr val="002060"/>
                </a:solidFill>
              </a:rPr>
              <a:t>hundred</a:t>
            </a:r>
            <a:r>
              <a:rPr lang="cs-CZ" sz="3600" b="1" dirty="0" err="1" smtClean="0">
                <a:solidFill>
                  <a:srgbClr val="FF0000"/>
                </a:solidFill>
              </a:rPr>
              <a:t>th</a:t>
            </a:r>
            <a:endParaRPr lang="cs-CZ" sz="36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3600" b="1" dirty="0" smtClean="0">
                <a:solidFill>
                  <a:srgbClr val="00CC00"/>
                </a:solidFill>
              </a:rPr>
              <a:t>50th</a:t>
            </a:r>
            <a:r>
              <a:rPr lang="cs-CZ" sz="3600" b="1" dirty="0" smtClean="0">
                <a:solidFill>
                  <a:srgbClr val="002060"/>
                </a:solidFill>
              </a:rPr>
              <a:t> </a:t>
            </a:r>
            <a:r>
              <a:rPr lang="cs-CZ" sz="3600" b="1" dirty="0" err="1" smtClean="0">
                <a:solidFill>
                  <a:srgbClr val="002060"/>
                </a:solidFill>
              </a:rPr>
              <a:t>fiftieth</a:t>
            </a:r>
            <a:r>
              <a:rPr lang="cs-CZ" sz="3600" b="1" dirty="0">
                <a:solidFill>
                  <a:srgbClr val="002060"/>
                </a:solidFill>
              </a:rPr>
              <a:t>	</a:t>
            </a:r>
            <a:r>
              <a:rPr lang="cs-CZ" sz="3600" b="1" dirty="0" smtClean="0">
                <a:solidFill>
                  <a:srgbClr val="002060"/>
                </a:solidFill>
              </a:rPr>
              <a:t>	  </a:t>
            </a:r>
            <a:r>
              <a:rPr lang="cs-CZ" sz="3600" b="1" dirty="0" smtClean="0">
                <a:solidFill>
                  <a:srgbClr val="00CC00"/>
                </a:solidFill>
              </a:rPr>
              <a:t>1,000th</a:t>
            </a:r>
            <a:r>
              <a:rPr lang="cs-CZ" sz="3600" b="1" dirty="0" smtClean="0">
                <a:solidFill>
                  <a:srgbClr val="002060"/>
                </a:solidFill>
              </a:rPr>
              <a:t> </a:t>
            </a:r>
            <a:r>
              <a:rPr lang="cs-CZ" sz="3600" b="1" dirty="0" err="1" smtClean="0">
                <a:solidFill>
                  <a:srgbClr val="002060"/>
                </a:solidFill>
              </a:rPr>
              <a:t>one</a:t>
            </a:r>
            <a:r>
              <a:rPr lang="cs-CZ" sz="3600" b="1" dirty="0" smtClean="0">
                <a:solidFill>
                  <a:srgbClr val="002060"/>
                </a:solidFill>
              </a:rPr>
              <a:t> </a:t>
            </a:r>
            <a:r>
              <a:rPr lang="cs-CZ" sz="3600" b="1" dirty="0" err="1" smtClean="0">
                <a:solidFill>
                  <a:srgbClr val="002060"/>
                </a:solidFill>
              </a:rPr>
              <a:t>thousand</a:t>
            </a:r>
            <a:r>
              <a:rPr lang="cs-CZ" sz="3600" b="1" dirty="0" err="1" smtClean="0">
                <a:solidFill>
                  <a:srgbClr val="FF0000"/>
                </a:solidFill>
              </a:rPr>
              <a:t>th</a:t>
            </a:r>
            <a:endParaRPr lang="cs-CZ" sz="36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3600" b="1" dirty="0" smtClean="0">
                <a:solidFill>
                  <a:srgbClr val="00CC00"/>
                </a:solidFill>
              </a:rPr>
              <a:t>60th</a:t>
            </a:r>
            <a:r>
              <a:rPr lang="cs-CZ" sz="3600" b="1" dirty="0" smtClean="0">
                <a:solidFill>
                  <a:srgbClr val="002060"/>
                </a:solidFill>
              </a:rPr>
              <a:t> </a:t>
            </a:r>
            <a:r>
              <a:rPr lang="cs-CZ" sz="3600" b="1" dirty="0" err="1" smtClean="0">
                <a:solidFill>
                  <a:srgbClr val="002060"/>
                </a:solidFill>
              </a:rPr>
              <a:t>sixtieth</a:t>
            </a:r>
            <a:r>
              <a:rPr lang="cs-CZ" sz="3600" b="1" dirty="0" smtClean="0">
                <a:solidFill>
                  <a:srgbClr val="002060"/>
                </a:solidFill>
              </a:rPr>
              <a:t>           </a:t>
            </a:r>
            <a:r>
              <a:rPr lang="cs-CZ" sz="3600" b="1" dirty="0" smtClean="0">
                <a:solidFill>
                  <a:srgbClr val="00CC00"/>
                </a:solidFill>
              </a:rPr>
              <a:t>1,000,000th</a:t>
            </a:r>
            <a:r>
              <a:rPr lang="cs-CZ" sz="3600" b="1" dirty="0" smtClean="0">
                <a:solidFill>
                  <a:srgbClr val="002060"/>
                </a:solidFill>
              </a:rPr>
              <a:t> </a:t>
            </a:r>
            <a:r>
              <a:rPr lang="cs-CZ" sz="3600" b="1" dirty="0" err="1" smtClean="0">
                <a:solidFill>
                  <a:srgbClr val="002060"/>
                </a:solidFill>
              </a:rPr>
              <a:t>one</a:t>
            </a:r>
            <a:r>
              <a:rPr lang="cs-CZ" sz="3600" b="1" dirty="0" smtClean="0">
                <a:solidFill>
                  <a:srgbClr val="002060"/>
                </a:solidFill>
              </a:rPr>
              <a:t> </a:t>
            </a:r>
            <a:r>
              <a:rPr lang="cs-CZ" sz="3600" b="1" dirty="0" err="1" smtClean="0">
                <a:solidFill>
                  <a:srgbClr val="002060"/>
                </a:solidFill>
              </a:rPr>
              <a:t>million</a:t>
            </a:r>
            <a:r>
              <a:rPr lang="cs-CZ" sz="3600" b="1" dirty="0" err="1" smtClean="0">
                <a:solidFill>
                  <a:srgbClr val="FF0000"/>
                </a:solidFill>
              </a:rPr>
              <a:t>th</a:t>
            </a:r>
            <a:r>
              <a:rPr lang="cs-CZ" sz="3600" b="1" dirty="0" smtClean="0">
                <a:solidFill>
                  <a:srgbClr val="002060"/>
                </a:solidFill>
              </a:rPr>
              <a:t>  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cs-CZ" sz="3600" b="1" dirty="0" smtClean="0">
                <a:solidFill>
                  <a:srgbClr val="00CC00"/>
                </a:solidFill>
              </a:rPr>
              <a:t>70th</a:t>
            </a:r>
            <a:r>
              <a:rPr lang="cs-CZ" sz="3600" b="1" dirty="0" smtClean="0">
                <a:solidFill>
                  <a:srgbClr val="002060"/>
                </a:solidFill>
              </a:rPr>
              <a:t> </a:t>
            </a:r>
            <a:r>
              <a:rPr lang="cs-CZ" sz="3600" b="1" dirty="0" err="1" smtClean="0">
                <a:solidFill>
                  <a:srgbClr val="002060"/>
                </a:solidFill>
              </a:rPr>
              <a:t>seventieth</a:t>
            </a:r>
            <a:endParaRPr lang="cs-CZ" sz="3600" b="1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cs-CZ" sz="3600" b="1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cs-CZ" sz="3600" b="1" dirty="0" smtClean="0">
              <a:solidFill>
                <a:srgbClr val="00206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1520" y="188640"/>
            <a:ext cx="8640960" cy="1077218"/>
          </a:xfrm>
          <a:prstGeom prst="rect">
            <a:avLst/>
          </a:prstGeom>
          <a:solidFill>
            <a:srgbClr val="FFFF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2060"/>
                </a:solidFill>
              </a:rPr>
              <a:t>U </a:t>
            </a:r>
            <a:r>
              <a:rPr lang="cs-CZ" sz="3200" b="1" u="sng" dirty="0" smtClean="0">
                <a:solidFill>
                  <a:srgbClr val="002060"/>
                </a:solidFill>
              </a:rPr>
              <a:t>celých desítek </a:t>
            </a:r>
            <a:r>
              <a:rPr lang="cs-CZ" sz="3200" b="1" dirty="0" smtClean="0">
                <a:solidFill>
                  <a:srgbClr val="FF0000"/>
                </a:solidFill>
              </a:rPr>
              <a:t>koncové </a:t>
            </a:r>
            <a:r>
              <a:rPr lang="cs-CZ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–y </a:t>
            </a:r>
            <a:r>
              <a:rPr lang="cs-CZ" sz="3200" b="1" dirty="0" smtClean="0">
                <a:solidFill>
                  <a:srgbClr val="FF0000"/>
                </a:solidFill>
              </a:rPr>
              <a:t>změkčíme na </a:t>
            </a:r>
            <a:r>
              <a:rPr lang="cs-CZ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r>
              <a:rPr lang="cs-CZ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ie</a:t>
            </a:r>
            <a:r>
              <a:rPr lang="cs-CZ" sz="3200" b="1" dirty="0" smtClean="0">
                <a:solidFill>
                  <a:srgbClr val="FF0000"/>
                </a:solidFill>
              </a:rPr>
              <a:t>, přidáme </a:t>
            </a:r>
            <a:r>
              <a:rPr lang="cs-CZ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r>
              <a:rPr lang="cs-CZ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cs-CZ" sz="3200" b="1" dirty="0" smtClean="0">
                <a:solidFill>
                  <a:srgbClr val="FF0000"/>
                </a:solidFill>
              </a:rPr>
              <a:t>.</a:t>
            </a:r>
            <a:endParaRPr lang="cs-CZ" sz="3200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327</Words>
  <Application>Microsoft Office PowerPoint</Application>
  <PresentationFormat>Předvádění na obrazovce (4:3)</PresentationFormat>
  <Paragraphs>128</Paragraphs>
  <Slides>12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Snímek 1</vt:lpstr>
      <vt:lpstr>Snímek 2</vt:lpstr>
      <vt:lpstr>Ordinal numbers and dates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Petra</dc:creator>
  <cp:lastModifiedBy>Petra</cp:lastModifiedBy>
  <cp:revision>42</cp:revision>
  <dcterms:created xsi:type="dcterms:W3CDTF">2014-01-27T18:46:56Z</dcterms:created>
  <dcterms:modified xsi:type="dcterms:W3CDTF">2014-01-27T22:34:33Z</dcterms:modified>
</cp:coreProperties>
</file>