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5" r:id="rId2"/>
    <p:sldId id="276" r:id="rId3"/>
    <p:sldId id="256" r:id="rId4"/>
    <p:sldId id="257" r:id="rId5"/>
    <p:sldId id="278" r:id="rId6"/>
    <p:sldId id="25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87" r:id="rId28"/>
    <p:sldId id="305" r:id="rId29"/>
    <p:sldId id="306" r:id="rId30"/>
    <p:sldId id="308" r:id="rId31"/>
    <p:sldId id="309" r:id="rId32"/>
    <p:sldId id="288" r:id="rId33"/>
    <p:sldId id="310" r:id="rId34"/>
    <p:sldId id="29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274" r:id="rId46"/>
    <p:sldId id="264" r:id="rId47"/>
    <p:sldId id="277" r:id="rId48"/>
    <p:sldId id="294" r:id="rId49"/>
    <p:sldId id="304" r:id="rId50"/>
    <p:sldId id="307" r:id="rId51"/>
    <p:sldId id="322" r:id="rId52"/>
    <p:sldId id="32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7FF3-6231-404C-B9E6-7D1EF6DB9C22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EE705-5ADF-46CD-9258-F0C2877D6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B2F2-9BBE-4192-A303-9F5CCF8DF717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4/41/Ameisenloewe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Flying Vespula vulg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84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obr.5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Vosa obecná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Apis mellifera carnica worker hive entranc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obr.6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Včela medonosná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Vespa crabro by Sven Tesc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obr.7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Sršeň obecná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ubor:Mrowka rudnica formica rufa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obr.8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Mravenec lesní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BROUCI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Coccinella septempunctata Kald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obr.9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Slunéčko sedmitečné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oubor:Carabus auratus with 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obr.10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Střevlík zlatolesklý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Soubor:Chro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obr.11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Chroust obecný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oubor:Oryctes nasicornis male 2012 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obr.12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Nosorožík kapucínek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pload.wikimedia.org/wikipedia/commons/2/21/Colorado_potato_bee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obr.13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Mandelinka bramborová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6.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Hmyz 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VY_32_INOVACE_20.14.ZAT.PR.6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07.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04. 2013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ubor:Ips.typograp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obr.14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Lýkožrout smrkový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File:Anobium.puncta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8"/>
            <a:ext cx="6858002" cy="9144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obr.15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Červotoč proužkovaný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oubor:Stictoleptura rubra male Richard Bar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obr.16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Tesařík obecný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oubor:Lucanus cerv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obr.17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Roháč obecný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Nicrophorus.vesp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787" cy="6858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obr.18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Hrobařík obecný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ile:Gelbrandkäfer (Dytiscus marginali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obr.19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Potápník vroubený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Großer Kolbenwasserkäfer Hydrous piceus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obr.20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Vodomil černý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DVOUKŘÍDLÍ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Musca domestica September 20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obr.21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Moucha domácí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le:A Fly by Matthias Zimmer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obr.22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Masařka obecná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2520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HMYZ S PROMĚNOU DOKONALOU</a:t>
            </a:r>
            <a:br>
              <a:rPr lang="cs-CZ" sz="3600" b="1" dirty="0" smtClean="0">
                <a:latin typeface="Comic Sans MS" pitchFamily="66" charset="0"/>
              </a:rPr>
            </a:br>
            <a:r>
              <a:rPr lang="cs-CZ" sz="3600" b="1" dirty="0" smtClean="0">
                <a:latin typeface="Comic Sans MS" pitchFamily="66" charset="0"/>
              </a:rPr>
              <a:t>-</a:t>
            </a:r>
            <a:br>
              <a:rPr lang="cs-CZ" sz="3600" b="1" dirty="0" smtClean="0">
                <a:latin typeface="Comic Sans MS" pitchFamily="66" charset="0"/>
              </a:rPr>
            </a:br>
            <a:r>
              <a:rPr lang="cs-CZ" sz="3600" b="1" dirty="0" smtClean="0">
                <a:latin typeface="Comic Sans MS" pitchFamily="66" charset="0"/>
              </a:rPr>
              <a:t>příprava k poznávací zkoušce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88840"/>
            <a:ext cx="1224136" cy="1265214"/>
          </a:xfrm>
          <a:prstGeom prst="rect">
            <a:avLst/>
          </a:prstGeom>
          <a:noFill/>
        </p:spPr>
      </p:pic>
      <p:pic>
        <p:nvPicPr>
          <p:cNvPr id="1026" name="Picture 2" descr="C:\Users\PC2\AppData\Local\Microsoft\Windows\Temporary Internet Files\Content.IE5\GLUURXZ2\MC9001929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2664296" cy="189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Tabanus.bovinus.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87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obr.23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Ovád hovězí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CulexPipi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obr.24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Komár pisklavý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BLECHY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le:2013 Naturkundemuseum Berlin pulex irritans anag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obr.25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Blecha obecná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MOTÝLI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File:Inachis io LC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obr.26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Babočka paví oko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oubor:Otakárek fenyklový, Lovoš, 2009-07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obr.27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Otakárek fenyklový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Piéride du ch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obr.28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Bělásek zelný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le:Issoria lath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68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obr.29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Perleťovec malý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oubor:Melanargia galathea in CZ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4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obr.30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Okáč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bojínkový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92696"/>
            <a:ext cx="7488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Charakteristika: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3568" y="1772816"/>
            <a:ext cx="748883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vývoj probíhá ve stádiích:</a:t>
            </a:r>
          </a:p>
          <a:p>
            <a:pPr marL="360000"/>
            <a:r>
              <a:rPr lang="cs-CZ" sz="2800" dirty="0" smtClean="0">
                <a:latin typeface="Comic Sans MS" pitchFamily="66" charset="0"/>
              </a:rPr>
              <a:t>vajíčko</a:t>
            </a:r>
          </a:p>
          <a:p>
            <a:pPr marL="360000"/>
            <a:r>
              <a:rPr lang="cs-CZ" sz="2800" dirty="0" smtClean="0">
                <a:latin typeface="Comic Sans MS" pitchFamily="66" charset="0"/>
              </a:rPr>
              <a:t>larva</a:t>
            </a:r>
          </a:p>
          <a:p>
            <a:pPr marL="360000"/>
            <a:r>
              <a:rPr lang="cs-CZ" sz="2800" dirty="0" smtClean="0">
                <a:latin typeface="Comic Sans MS" pitchFamily="66" charset="0"/>
              </a:rPr>
              <a:t>kukla</a:t>
            </a:r>
          </a:p>
          <a:p>
            <a:pPr marL="360000"/>
            <a:r>
              <a:rPr lang="cs-CZ" sz="2800" dirty="0" smtClean="0">
                <a:latin typeface="Comic Sans MS" pitchFamily="66" charset="0"/>
              </a:rPr>
              <a:t>dospělý jedinec</a:t>
            </a: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32856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le:Acherontia atropos MHNT 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51" y="476672"/>
            <a:ext cx="9012449" cy="60486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obr.31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Lišaj smrtihlav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le:Saturnia pyri LC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obr.32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Martináč hrušňový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oubor:Lymantria monach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obr.33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Bekyně mniška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oubor:Tineola.bisselliella.7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obr.34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Mol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šatní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le:Plodia interpunctella top 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obr.35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Zavíječ paprikový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6-7.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HGolaszewska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https://commons.wikimedia.org/wiki/File:Chrysoperla_carnea_Z%C5%82otookHG.JPG&gt;.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dhobern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WWW:&lt;https://cs.wikipedia.org/wiki/Soubor:Myrmeleon_pictifrons.jpg&gt;.</a:t>
            </a:r>
          </a:p>
          <a:p>
            <a:endParaRPr lang="cs-CZ" sz="1600" dirty="0" smtClean="0"/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799288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7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User: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Wofl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 https://cs.wikipedia.org/wiki/Soubor:Ameisenloewe.jpg&gt;.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Simon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Koopmann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WWW:&lt;https://commons.wikimedia.org/wiki/File:Zinnia_elegans_with_Bombus_01.JPG?uselang=cs&gt;.</a:t>
            </a:r>
          </a:p>
          <a:p>
            <a:endParaRPr lang="cs-CZ" sz="1600" b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Soebe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https://commons.wikimedia.org/wiki/File:Flying_Vespula_vulgaris.jpg&gt;.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Richard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Bartz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WWW:&lt;https://commons.wikimedia.org/wiki/File:Apis_mellifera_carnica_worker_hive_entrance_2.jpg?uselang=cs&gt;.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12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Sven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Teschke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Büdingen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WWW:&lt;https://cs.wikipedia.org/wiki/Soubor:Vespa_crabro_by_Sven_Teschke.jpg&gt;.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M.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Betley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WWW:&lt;https://commons.wikimedia.org/wiki/File:Mrowka_rudnica_formica_rufa_small.jpg&gt;.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Kaldari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WWW:&lt;https://commons.wikimedia.org/wiki/File:Coccinella_septempunctata_Kaldari.jpg?uselang=cs&gt;. </a:t>
            </a:r>
          </a:p>
          <a:p>
            <a:endParaRPr lang="cs-CZ" dirty="0" smtClean="0"/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Soebe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WWW:&lt;https://commons.wikimedia.org/wiki/File:Carabus_auratus_with_prey.jpg&gt;.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Roman Horník.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WWW:&lt;https://commons.wikimedia.org/wiki/File:Chroust.jpg&gt;.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George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Chernilevski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jako volné dílo na WWW:&lt;https://commons.wikimedia.org/wiki/File:Oryctes_nasicornis_male_2012_G1.jpg&gt;.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59380"/>
            <a:ext cx="8352928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Bauer. [cit.2013-04-07].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WWW:&lt;https://cs.wikipedia.org/wiki/Soubor:Colorado_potato_beetle.jpg&gt;.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James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K.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Lindsey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WWW:&lt;https://commons.wikimedia.org/wiki/File:Ips.typographus.jpg&gt;.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Sarefo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WWW:&lt;https://commons.wikimedia.org/wiki/File:Anobium.punctatum.jpg&gt;.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Bauer.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WWW:&lt;https://cs.wikipedia.org/wiki/Soubor:Stictoleptura_rubra_male_Richard_Bartz.jpg&gt;.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F.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Gaffard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WWW:&lt;https://commons.wikimedia.org/wiki/File:Lucanus_cervus.jpg&gt;.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59380"/>
            <a:ext cx="8352928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James Lindsey at Ecology of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Commanster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WWW:&lt;https://commons.wikimedia.org/wiki/File:Nicrophorus.vespillo.jpg?uselang=cs&gt;.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Holger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Gröschl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WWW:&lt;https://commons.wikimedia.org/wiki/File:Gelbrandk%C3%A4fer_(Dytiscus_marginalis).jpg?uselang=cs&gt;.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Darkone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WWW:&lt;https://commons.wikimedia.org/wiki/File:Gro%C3%9Fer_Kolbenwasserk%C3%A4fer_Hydrous_piceus_4.jpg&gt;.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Alvesgaspar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WWW:&lt;http://commons.wikimedia.org/wiki/File:Musca_domestica_September_2007-1.jpg&gt;.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Matthias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Zimmermann 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WWW:&lt;http://commons.wikimedia.org/wiki/File:A_Fly_by_Matthias_Zimmermann.jpg&gt;.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SÍŤOKŘÍDLÍ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59380"/>
            <a:ext cx="8352928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James Lindsey at Ecology of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Commanster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WWW:&lt;http://commons.wikimedia.org/wiki/File:Tabanus.bovinus.female.jpg&gt;.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Barillet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Portal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David.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WWW:&lt;http://commons.wikimedia.org/wiki/File:CulexPipiens.jpg&gt;.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Anagoria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WWW:&lt;http://commons.wikimedia.org/wiki/File:2013_Naturkundemuseum_Berlin_pulex_irritans_anagoria.JPG&gt;.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I</a:t>
            </a:r>
            <a:r>
              <a:rPr lang="cs-CZ" sz="1600" b="1" dirty="0" smtClean="0"/>
              <a:t>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Jörg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Hempel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WWW:&lt;http://commons.wikimedia.org/wiki/File:Inachis_io_LC0131.jpg?uselang=cs&gt;.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Miraceti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WWW:&lt;http://commons.wikimedia.org/wiki/File:Otak%C3%A1rek_fenyklov%C3%BD,_Lovo%C5%A1,_2009-07-12.jpg&gt;.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5938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Rv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WWW:&lt;http://commons.wikimedia.org/wiki/File:Pi%C3%A9ride_du_chou.JPG&gt;.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Wikinoby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WWW:&lt;http://commons.wikimedia.org/wiki/File:Issoria_lathonia.jpg?uselang=cs&gt;.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Huhulenik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WWW:&lt;http://cs.wikipedia.org/wiki/Soubor:Melanargia_galathea_in_CZ_(1).jpg&gt;.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40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Didier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Descouens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WWW:&lt;http://commons.wikimedia.org/wiki/File:Acherontia_atropos_MHNT_dos.jpg?uselang=cs&gt;.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41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Jörg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Hempel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WWW:&lt;http://commons.wikimedia.org/wiki/File:Saturnia_pyri_LC0236.jpg?uselang=cs&gt;.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5938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42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Kulac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WWW:&lt;http://cs.wikipedia.org/wiki/Soubor:Lymantria_monacha02.jpg&gt;.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43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Olaf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Leillinger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[cit.2013-04-07].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WWW:&lt;http://cs.wikipedia.org/wiki/Soubor:Tineola.bisselliella.7218.jpg&gt;.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44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Pudding4brains. [cit.2013-04-07].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WWW:&lt;http://commons.wikimedia.org/wiki/File:Plodia_interpunctella_top_88.jpg?uselang=cs&gt;.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Chrysoperla carnea Złotook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obr.1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Zlatoočka obecná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Myrmeleon pictif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753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obr.2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pic>
        <p:nvPicPr>
          <p:cNvPr id="32772" name="Picture 4" descr="Soubor:Ameisenloew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004" y="4432752"/>
            <a:ext cx="3292996" cy="242524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932040" y="630932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obr.3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23528" y="404664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Mravkolev obecný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BLANOKŘÍDLÍ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Zinnia elegans with Bombus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obr.4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23928" y="5877272"/>
            <a:ext cx="48965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Čmelák zemní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1067</Words>
  <Application>Microsoft Office PowerPoint</Application>
  <PresentationFormat>Předvádění na obrazovce (4:3)</PresentationFormat>
  <Paragraphs>255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sady Office</vt:lpstr>
      <vt:lpstr>Snímek 1</vt:lpstr>
      <vt:lpstr>Snímek 2</vt:lpstr>
      <vt:lpstr>HMYZ S PROMĚNOU DOKONALOU - příprava k poznávací zkoušce</vt:lpstr>
      <vt:lpstr>Snímek 4</vt:lpstr>
      <vt:lpstr>SÍŤOKŘÍDLÍ</vt:lpstr>
      <vt:lpstr>Snímek 6</vt:lpstr>
      <vt:lpstr>Snímek 7</vt:lpstr>
      <vt:lpstr>BLANOKŘÍDLÍ</vt:lpstr>
      <vt:lpstr>Snímek 9</vt:lpstr>
      <vt:lpstr>Snímek 10</vt:lpstr>
      <vt:lpstr>Snímek 11</vt:lpstr>
      <vt:lpstr>Snímek 12</vt:lpstr>
      <vt:lpstr>Snímek 13</vt:lpstr>
      <vt:lpstr>BROUCI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DVOUKŘÍDLÍ</vt:lpstr>
      <vt:lpstr>Snímek 28</vt:lpstr>
      <vt:lpstr>Snímek 29</vt:lpstr>
      <vt:lpstr>Snímek 30</vt:lpstr>
      <vt:lpstr>Snímek 31</vt:lpstr>
      <vt:lpstr>BLECHY</vt:lpstr>
      <vt:lpstr>Snímek 33</vt:lpstr>
      <vt:lpstr>MOTÝLI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PARYBY</dc:title>
  <dc:creator>PC2</dc:creator>
  <cp:lastModifiedBy>PC2</cp:lastModifiedBy>
  <cp:revision>104</cp:revision>
  <dcterms:created xsi:type="dcterms:W3CDTF">2012-10-21T20:42:57Z</dcterms:created>
  <dcterms:modified xsi:type="dcterms:W3CDTF">2013-04-29T16:13:38Z</dcterms:modified>
</cp:coreProperties>
</file>