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9" r:id="rId2"/>
    <p:sldId id="273" r:id="rId3"/>
    <p:sldId id="257" r:id="rId4"/>
    <p:sldId id="258" r:id="rId5"/>
    <p:sldId id="317" r:id="rId6"/>
    <p:sldId id="297" r:id="rId7"/>
    <p:sldId id="318" r:id="rId8"/>
    <p:sldId id="319" r:id="rId9"/>
    <p:sldId id="320" r:id="rId10"/>
    <p:sldId id="322" r:id="rId11"/>
    <p:sldId id="301" r:id="rId12"/>
    <p:sldId id="323" r:id="rId13"/>
    <p:sldId id="298" r:id="rId14"/>
    <p:sldId id="302" r:id="rId15"/>
    <p:sldId id="324" r:id="rId16"/>
    <p:sldId id="325" r:id="rId17"/>
    <p:sldId id="326" r:id="rId18"/>
    <p:sldId id="327" r:id="rId19"/>
    <p:sldId id="271" r:id="rId20"/>
    <p:sldId id="328" r:id="rId21"/>
    <p:sldId id="329" r:id="rId22"/>
    <p:sldId id="33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2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660"/>
  </p:normalViewPr>
  <p:slideViewPr>
    <p:cSldViewPr>
      <p:cViewPr>
        <p:scale>
          <a:sx n="70" d="100"/>
          <a:sy n="70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2C83-2197-4924-9627-A1ADE8E4493C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B4A4-DD6C-41A3-8394-52567B4A9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1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8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35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EDAA7F-6B7D-4682-8DA3-BA4E61537E15}" type="datetimeFigureOut">
              <a:rPr lang="cs-CZ" smtClean="0"/>
              <a:t>1.4.2013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a/ae/Luhacovice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wmf"/><Relationship Id="rId7" Type="http://schemas.openxmlformats.org/officeDocument/2006/relationships/image" Target="../media/image22.png"/><Relationship Id="rId12" Type="http://schemas.openxmlformats.org/officeDocument/2006/relationships/image" Target="../media/image27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image" Target="../media/image26.wmf"/><Relationship Id="rId5" Type="http://schemas.openxmlformats.org/officeDocument/2006/relationships/image" Target="../media/image21.wmf"/><Relationship Id="rId10" Type="http://schemas.openxmlformats.org/officeDocument/2006/relationships/image" Target="../media/image25.wmf"/><Relationship Id="rId4" Type="http://schemas.openxmlformats.org/officeDocument/2006/relationships/image" Target="../media/image20.wmf"/><Relationship Id="rId9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//upload.wikimedia.org/wikipedia/commons/1/14/Vestonicka_nadrz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//upload.wikimedia.org/wikipedia/commons/e/e2/Vranov_nad_Dyj%C3%AD,_most_p%C5%99es_%C5%A0v%C3%BDcarskou_z%C3%A1toku_(01)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//upload.wikimedia.org/wikipedia/commons/4/4f/Moravsk%C3%BD_kras,_jeskyn%C4%9B_J%C3%A1chymka_(7)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//upload.wikimedia.org/wikipedia/commons/f/f4/Kroj_3_svobodn%C3%AD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//upload.wikimedia.org/wikipedia/commons/8/8f/Ceramic_Venus_of_Dolni_Vestonice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b/b4/Dyjsko-svrateck%C3%BD_%C3%BAval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f/f7/Mascot_of_Znojmo_-_cucumb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92696"/>
            <a:ext cx="79375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250" y="4937104"/>
            <a:ext cx="79375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100" b="1" i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43808" y="260648"/>
            <a:ext cx="35283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Luhačovice</a:t>
            </a:r>
            <a:endParaRPr lang="cs-CZ" sz="4400" dirty="0"/>
          </a:p>
        </p:txBody>
      </p:sp>
      <p:sp>
        <p:nvSpPr>
          <p:cNvPr id="3" name="Obdélník 2"/>
          <p:cNvSpPr/>
          <p:nvPr/>
        </p:nvSpPr>
        <p:spPr>
          <a:xfrm>
            <a:off x="827584" y="112474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4. největší </a:t>
            </a:r>
            <a:r>
              <a:rPr lang="cs-CZ" sz="2800" dirty="0"/>
              <a:t>lázně v </a:t>
            </a:r>
            <a:r>
              <a:rPr lang="cs-CZ" sz="2800" dirty="0" smtClean="0"/>
              <a:t>ČR - největší na Moravě </a:t>
            </a:r>
          </a:p>
          <a:p>
            <a:r>
              <a:rPr lang="cs-CZ" sz="2800" dirty="0" smtClean="0"/>
              <a:t>- pramen Vincentka</a:t>
            </a:r>
            <a:endParaRPr lang="cs-CZ" sz="2800" dirty="0"/>
          </a:p>
        </p:txBody>
      </p:sp>
      <p:pic>
        <p:nvPicPr>
          <p:cNvPr id="5122" name="Picture 2" descr="File:Luhacovice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654316" cy="4433439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997080" y="6084305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5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10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043608" y="260648"/>
            <a:ext cx="67687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Hospodářství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058436" y="1556792"/>
            <a:ext cx="25774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pěstování</a:t>
            </a:r>
            <a:endParaRPr lang="cs-CZ" sz="36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5234900" y="1556792"/>
            <a:ext cx="25774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chov</a:t>
            </a:r>
            <a:endParaRPr lang="cs-CZ" sz="3600" dirty="0"/>
          </a:p>
        </p:txBody>
      </p:sp>
      <p:cxnSp>
        <p:nvCxnSpPr>
          <p:cNvPr id="14" name="Přímá spojnice se šipkou 13"/>
          <p:cNvCxnSpPr>
            <a:stCxn id="2" idx="2"/>
          </p:cNvCxnSpPr>
          <p:nvPr/>
        </p:nvCxnSpPr>
        <p:spPr>
          <a:xfrm flipH="1">
            <a:off x="2627784" y="1124744"/>
            <a:ext cx="1800200" cy="28803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427984" y="1133128"/>
            <a:ext cx="1584176" cy="2796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Parobkova\AppData\Local\Microsoft\Windows\Temporary Internet Files\Content.IE5\IO3BQ29X\MC9001934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68" y="2638153"/>
            <a:ext cx="1111658" cy="92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arobkova\AppData\Local\Microsoft\Windows\Temporary Internet Files\Content.IE5\1S9BV2T7\MC9003312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66" y="2724338"/>
            <a:ext cx="1116844" cy="8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arobkova\AppData\Local\Microsoft\Windows\Temporary Internet Files\Content.IE5\IO3BQ29X\MC90024609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82" y="3704817"/>
            <a:ext cx="1309721" cy="7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arobkova\AppData\Local\Microsoft\Windows\Temporary Internet Files\Content.IE5\1S9BV2T7\MC9001935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63" y="3638538"/>
            <a:ext cx="1039650" cy="7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Parobkova\AppData\Local\Microsoft\Windows\Temporary Internet Files\Content.IE5\XPVM3NGS\MC90011242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54" y="4653135"/>
            <a:ext cx="1030337" cy="6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Parobkova\AppData\Local\Microsoft\Windows\Temporary Internet Files\Content.IE5\1S9BV2T7\MC900436896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34" y="4434978"/>
            <a:ext cx="1026233" cy="10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Parobkova\AppData\Local\Microsoft\Windows\Temporary Internet Files\Content.IE5\XPVM3NGS\MC900436357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42406"/>
            <a:ext cx="1073274" cy="10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Parobkova\AppData\Local\Microsoft\Windows\Temporary Internet Files\Content.IE5\1S9BV2T7\MC90037016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921">
            <a:off x="2532633" y="5384603"/>
            <a:ext cx="745909" cy="14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Parobkova\AppData\Local\Microsoft\Windows\Temporary Internet Files\Content.IE5\IO3BQ29X\MC90002690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5241" y="2687275"/>
            <a:ext cx="1367257" cy="82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Parobkova\AppData\Local\Microsoft\Windows\Temporary Internet Files\Content.IE5\1S9BV2T7\MC90034485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07" y="3638538"/>
            <a:ext cx="1810512" cy="11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Parobkova\AppData\Local\Microsoft\Windows\Temporary Internet Files\Content.IE5\XPVM3NGS\MC900038516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25" y="5001172"/>
            <a:ext cx="840082" cy="12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260648"/>
            <a:ext cx="81369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Vinařská oblast - Mutěnice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7" y="1385123"/>
            <a:ext cx="2160240" cy="325306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85122"/>
            <a:ext cx="3487645" cy="23160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71" y="4077071"/>
            <a:ext cx="3487645" cy="23160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69159"/>
            <a:ext cx="2174405" cy="14439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85121"/>
            <a:ext cx="1800200" cy="27108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2" t="-746" r="-44882" b="-446"/>
          <a:stretch/>
        </p:blipFill>
        <p:spPr>
          <a:xfrm>
            <a:off x="6743020" y="4221088"/>
            <a:ext cx="3380824" cy="22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755576" y="260648"/>
            <a:ext cx="81369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Kdo z vás je rozený vinař?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580112" y="4005064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Vlašský Ryzlink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5580112" y="2276872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Svatovavřinecké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5587133" y="3140968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Cabernet Moravia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5564642" y="1422957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Müller </a:t>
            </a:r>
            <a:r>
              <a:rPr lang="cs-CZ" sz="2400" dirty="0" err="1"/>
              <a:t>T</a:t>
            </a:r>
            <a:r>
              <a:rPr lang="cs-CZ" sz="2400" dirty="0" err="1" smtClean="0"/>
              <a:t>hurghau</a:t>
            </a:r>
            <a:endParaRPr lang="cs-CZ" sz="2400" dirty="0"/>
          </a:p>
        </p:txBody>
      </p:sp>
      <p:pic>
        <p:nvPicPr>
          <p:cNvPr id="4102" name="Picture 6" descr="C:\Users\Parobkova\AppData\Local\Microsoft\Windows\Temporary Internet Files\Content.IE5\1O6EAFK8\MP9001780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4" y="4133686"/>
            <a:ext cx="1546433" cy="23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arobkova\AppData\Local\Microsoft\Windows\Temporary Internet Files\Content.IE5\XPVM3NGS\MP900178081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-70" r="29071" b="-190"/>
          <a:stretch/>
        </p:blipFill>
        <p:spPr bwMode="auto">
          <a:xfrm>
            <a:off x="251520" y="1328392"/>
            <a:ext cx="1647217" cy="23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aoblený obdélník 18"/>
          <p:cNvSpPr/>
          <p:nvPr/>
        </p:nvSpPr>
        <p:spPr>
          <a:xfrm>
            <a:off x="5612212" y="4805536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André</a:t>
            </a:r>
            <a:endParaRPr lang="cs-CZ" sz="24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5612212" y="5661248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Tramín červený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110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68363E-6 L -0.36267 0.00023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8881E-6 L -0.37014 0.267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3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876E-7 L -0.36423 0.25855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5005E-6 L -0.37014 -0.246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12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718 0.1272 " pathEditMode="relative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97965E-6 L -0.36857 -0.36587 " pathEditMode="relative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584" y="260648"/>
            <a:ext cx="73448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Cestovní ruch a rekreace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27426" y="201414"/>
            <a:ext cx="56886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3200" dirty="0"/>
          </a:p>
        </p:txBody>
      </p:sp>
      <p:sp>
        <p:nvSpPr>
          <p:cNvPr id="10" name="Zaoblený obdélník 9"/>
          <p:cNvSpPr/>
          <p:nvPr/>
        </p:nvSpPr>
        <p:spPr>
          <a:xfrm>
            <a:off x="2535238" y="5826691"/>
            <a:ext cx="45365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Vodní nádrž Nové Mlýny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7518013" y="5642025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/>
              <a:t>6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7170" name="Picture 2" descr="File:Vestonicka nadrz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13" y="1484784"/>
            <a:ext cx="76200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7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Vranov nad Dyjí, most přes Švýcarskou zátoku (0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476672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2339752" y="6128656"/>
            <a:ext cx="45365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přehrada Vranov </a:t>
            </a:r>
            <a:r>
              <a:rPr lang="cs-CZ" sz="2800" smtClean="0"/>
              <a:t>nad Dyjí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7308304" y="6232022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7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9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Moravský kras, jeskyně Jáchymka (7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6" y="476672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2339752" y="6093296"/>
            <a:ext cx="45365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Moravský kras - jeskyně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7190268" y="6093296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8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7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Fotky škola\Foto pro Romču\2012 Znojemsko\DSCN9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04664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2339752" y="6093296"/>
            <a:ext cx="45365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NP Podyjí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087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Kroj 3 svobodní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48680"/>
            <a:ext cx="3672408" cy="52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2339752" y="6093296"/>
            <a:ext cx="45365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Slovácko</a:t>
            </a:r>
            <a:endParaRPr lang="cs-CZ" sz="2800" dirty="0"/>
          </a:p>
        </p:txBody>
      </p:sp>
      <p:pic>
        <p:nvPicPr>
          <p:cNvPr id="13315" name="Picture 3" descr="C:\Users\Parobkova\AppData\Local\Microsoft\Windows\Temporary Internet Files\Content.IE5\1S9BV2T7\MC90003430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28" y="548680"/>
            <a:ext cx="1548172" cy="21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09004" y="3068960"/>
            <a:ext cx="4483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-   lidové zvyky a obyčeje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s</a:t>
            </a:r>
            <a:r>
              <a:rPr lang="cs-CZ" sz="2400" dirty="0" smtClean="0"/>
              <a:t>lavnostní příležitosti – kroje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p</a:t>
            </a:r>
            <a:r>
              <a:rPr lang="cs-CZ" sz="2400" dirty="0" smtClean="0"/>
              <a:t>ísně, tance, cimbál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p</a:t>
            </a:r>
            <a:r>
              <a:rPr lang="cs-CZ" sz="2400" dirty="0" smtClean="0"/>
              <a:t>ohostinnost lidí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503548" y="6011996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9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0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404664"/>
            <a:ext cx="78581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7" y="198884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</a:t>
            </a: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literatury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 pramenů: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a kol. VLASTIVĚDA pro 5. ročník - Putování po České republice. Všeň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nakladatelství ALTER, 1996.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ISBN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80-85775-56-5.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54-60.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; ŠTIKOVÁ, V. VLASTIVĚDA 5 – ČESKÁ REPUBLIKA JAKO SOUČÁST EVROPY, učebnice pro 5. ročník základní školy. Brno : nakladatelství NOVÁ ŠKOLA, s.r.o., 2004. ISBN 80-7289-059-X. 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26-27.</a:t>
            </a: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lang="cs-CZ" sz="1600" i="1" dirty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materiál je použit z galerie obrázků a klipartů Microsoft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Office nebo z archivu autora.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Wikipedie – Otevřená encyklopedie [online]. [cit.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2013-03-11].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Dostupné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z&lt;http://cs.wikipedia.org/wiki/Luha%C4%8Dovice&gt;.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0973"/>
              </p:ext>
            </p:extLst>
          </p:nvPr>
        </p:nvGraphicFramePr>
        <p:xfrm>
          <a:off x="539552" y="2492896"/>
          <a:ext cx="8208912" cy="3240000"/>
        </p:xfrm>
        <a:graphic>
          <a:graphicData uri="http://schemas.openxmlformats.org/drawingml/2006/table">
            <a:tbl>
              <a:tblPr/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Mgr. Romana</a:t>
                      </a:r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Parobková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Vyučovací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předmět: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Česká</a:t>
                      </a:r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republika a sousední státy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Jižní Morava 1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VY_32_INOVACE_15.14.PAR.VL.5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14. 03. 2013</a:t>
                      </a:r>
                      <a:endParaRPr lang="cs-CZ" sz="1600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6842"/>
            <a:ext cx="7992888" cy="14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9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0121" y="260648"/>
            <a:ext cx="813690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4</a:t>
            </a:r>
            <a:endParaRPr lang="cs-CZ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[OBR.1][cit.2013-01-21]. Dostupný pod licencí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WWW:&lt;http://commons.wikimedia.org/wiki/File:Mapa_m%C4%9Bst_%C4%8CR.PNG?uselang=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cs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en-US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5</a:t>
            </a:r>
            <a:endParaRPr lang="cs-CZ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OBR.2][cit.2013-03-13]. 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i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:&lt;http://commons.wikimedia.org/wiki/</a:t>
            </a:r>
            <a:r>
              <a:rPr lang="cs-CZ" i="1" dirty="0" err="1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File:Ceramic_Venus_of_Dolni_Vestonice.png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7</a:t>
            </a:r>
            <a:endParaRPr lang="cs-CZ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OBR.3][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cit.2013-03-13]. Dostupný pod licencí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http://commons.wikimedia.org/wiki/File:Dyjsko-svrateck%C3%BD_%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C3%BAval.jpg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9</a:t>
            </a:r>
            <a:endParaRPr lang="cs-CZ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OBR.4][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cit.2013-03-13]. Dostupný pod licencí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http://commons.wikimedia.org/wiki/</a:t>
            </a:r>
            <a:r>
              <a:rPr lang="cs-CZ" dirty="0" err="1">
                <a:latin typeface="Courier New" pitchFamily="49" charset="0"/>
                <a:cs typeface="Courier New" pitchFamily="49" charset="0"/>
              </a:rPr>
              <a:t>File:Mascot_of_Znojmo_-_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cucumber.jpg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62068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10</a:t>
            </a:r>
            <a:endParaRPr lang="cs-CZ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OBR.5][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cit.2013-03-13]. Dostupný pod licencí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commons.wikimedia.org/wiki/File:Luhacovice2.JPG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14</a:t>
            </a:r>
            <a:endParaRPr lang="cs-CZ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OBR.6][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cit.2013-03-13]. Dostupný pod licencí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File:Vestonicka_nadrz.jpg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15</a:t>
            </a:r>
            <a:endParaRPr lang="cs-CZ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OBR.7][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cit.2013-03-13]. Dostupný pod licencí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http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://commons.wikimedia.org/wiki/File:Vranov_nad_Dyj%C3%AD,_most_p%C5%99es_%C5%A0v%C3%BDcarskou_z%C3%A1toku_(01).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jpg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8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62068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16</a:t>
            </a:r>
            <a:endParaRPr lang="cs-CZ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OBR.8][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cit.2013-03-13]. Dostupný pod licencí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http://commons.wikimedia.org/wiki/File:Moravsk%C3%BD_kras,_jeskyn%C4%9B_J%C3%A1chymka_(7).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JPG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18</a:t>
            </a:r>
            <a:endParaRPr lang="cs-CZ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OBR.9][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cit.2013-03-13]. Dostupný pod licencí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WWW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dirty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commons.wikimedia.org/wiki/File:Kroj_3_svobodn%C3%AD.jpg</a:t>
            </a:r>
            <a:r>
              <a:rPr lang="cs-CZ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i="1" dirty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Fotky Romana\Mutěnice\P1240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798"/>
            <a:ext cx="9144000" cy="60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2113500" y="260648"/>
            <a:ext cx="45365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Jižní Morava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9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1" y="1024171"/>
            <a:ext cx="8675687" cy="5859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5364088" y="4725145"/>
            <a:ext cx="2171383" cy="1267508"/>
          </a:xfrm>
          <a:custGeom>
            <a:avLst/>
            <a:gdLst>
              <a:gd name="connsiteX0" fmla="*/ 0 w 1800200"/>
              <a:gd name="connsiteY0" fmla="*/ 897342 h 1794683"/>
              <a:gd name="connsiteX1" fmla="*/ 900100 w 1800200"/>
              <a:gd name="connsiteY1" fmla="*/ 0 h 1794683"/>
              <a:gd name="connsiteX2" fmla="*/ 1800200 w 1800200"/>
              <a:gd name="connsiteY2" fmla="*/ 897342 h 1794683"/>
              <a:gd name="connsiteX3" fmla="*/ 900100 w 1800200"/>
              <a:gd name="connsiteY3" fmla="*/ 1794684 h 1794683"/>
              <a:gd name="connsiteX4" fmla="*/ 0 w 1800200"/>
              <a:gd name="connsiteY4" fmla="*/ 897342 h 1794683"/>
              <a:gd name="connsiteX0" fmla="*/ 35687 w 1835887"/>
              <a:gd name="connsiteY0" fmla="*/ 897342 h 1796562"/>
              <a:gd name="connsiteX1" fmla="*/ 935787 w 1835887"/>
              <a:gd name="connsiteY1" fmla="*/ 0 h 1796562"/>
              <a:gd name="connsiteX2" fmla="*/ 1835887 w 1835887"/>
              <a:gd name="connsiteY2" fmla="*/ 897342 h 1796562"/>
              <a:gd name="connsiteX3" fmla="*/ 935787 w 1835887"/>
              <a:gd name="connsiteY3" fmla="*/ 1794684 h 1796562"/>
              <a:gd name="connsiteX4" fmla="*/ 253377 w 1835887"/>
              <a:gd name="connsiteY4" fmla="*/ 1126767 h 1796562"/>
              <a:gd name="connsiteX5" fmla="*/ 35687 w 1835887"/>
              <a:gd name="connsiteY5" fmla="*/ 897342 h 1796562"/>
              <a:gd name="connsiteX0" fmla="*/ 35687 w 1835887"/>
              <a:gd name="connsiteY0" fmla="*/ 897342 h 1819242"/>
              <a:gd name="connsiteX1" fmla="*/ 935787 w 1835887"/>
              <a:gd name="connsiteY1" fmla="*/ 0 h 1819242"/>
              <a:gd name="connsiteX2" fmla="*/ 1835887 w 1835887"/>
              <a:gd name="connsiteY2" fmla="*/ 897342 h 1819242"/>
              <a:gd name="connsiteX3" fmla="*/ 935787 w 1835887"/>
              <a:gd name="connsiteY3" fmla="*/ 1794684 h 1819242"/>
              <a:gd name="connsiteX4" fmla="*/ 599742 w 1835887"/>
              <a:gd name="connsiteY4" fmla="*/ 1528547 h 1819242"/>
              <a:gd name="connsiteX5" fmla="*/ 253377 w 1835887"/>
              <a:gd name="connsiteY5" fmla="*/ 1126767 h 1819242"/>
              <a:gd name="connsiteX6" fmla="*/ 35687 w 1835887"/>
              <a:gd name="connsiteY6" fmla="*/ 897342 h 1819242"/>
              <a:gd name="connsiteX0" fmla="*/ 35687 w 1835887"/>
              <a:gd name="connsiteY0" fmla="*/ 897342 h 1817790"/>
              <a:gd name="connsiteX1" fmla="*/ 935787 w 1835887"/>
              <a:gd name="connsiteY1" fmla="*/ 0 h 1817790"/>
              <a:gd name="connsiteX2" fmla="*/ 1835887 w 1835887"/>
              <a:gd name="connsiteY2" fmla="*/ 897342 h 1817790"/>
              <a:gd name="connsiteX3" fmla="*/ 935787 w 1835887"/>
              <a:gd name="connsiteY3" fmla="*/ 1794684 h 1817790"/>
              <a:gd name="connsiteX4" fmla="*/ 599742 w 1835887"/>
              <a:gd name="connsiteY4" fmla="*/ 1528547 h 1817790"/>
              <a:gd name="connsiteX5" fmla="*/ 322651 w 1835887"/>
              <a:gd name="connsiteY5" fmla="*/ 1320729 h 1817790"/>
              <a:gd name="connsiteX6" fmla="*/ 253377 w 1835887"/>
              <a:gd name="connsiteY6" fmla="*/ 1126767 h 1817790"/>
              <a:gd name="connsiteX7" fmla="*/ 35687 w 1835887"/>
              <a:gd name="connsiteY7" fmla="*/ 897342 h 1817790"/>
              <a:gd name="connsiteX0" fmla="*/ 27630 w 1910958"/>
              <a:gd name="connsiteY0" fmla="*/ 938992 h 1817876"/>
              <a:gd name="connsiteX1" fmla="*/ 1010858 w 1910958"/>
              <a:gd name="connsiteY1" fmla="*/ 86 h 1817876"/>
              <a:gd name="connsiteX2" fmla="*/ 1910958 w 1910958"/>
              <a:gd name="connsiteY2" fmla="*/ 897428 h 1817876"/>
              <a:gd name="connsiteX3" fmla="*/ 1010858 w 1910958"/>
              <a:gd name="connsiteY3" fmla="*/ 1794770 h 1817876"/>
              <a:gd name="connsiteX4" fmla="*/ 674813 w 1910958"/>
              <a:gd name="connsiteY4" fmla="*/ 1528633 h 1817876"/>
              <a:gd name="connsiteX5" fmla="*/ 397722 w 1910958"/>
              <a:gd name="connsiteY5" fmla="*/ 1320815 h 1817876"/>
              <a:gd name="connsiteX6" fmla="*/ 328448 w 1910958"/>
              <a:gd name="connsiteY6" fmla="*/ 1126853 h 1817876"/>
              <a:gd name="connsiteX7" fmla="*/ 27630 w 1910958"/>
              <a:gd name="connsiteY7" fmla="*/ 938992 h 1817876"/>
              <a:gd name="connsiteX0" fmla="*/ 27630 w 1910958"/>
              <a:gd name="connsiteY0" fmla="*/ 938992 h 1830383"/>
              <a:gd name="connsiteX1" fmla="*/ 1010858 w 1910958"/>
              <a:gd name="connsiteY1" fmla="*/ 86 h 1830383"/>
              <a:gd name="connsiteX2" fmla="*/ 1910958 w 1910958"/>
              <a:gd name="connsiteY2" fmla="*/ 897428 h 1830383"/>
              <a:gd name="connsiteX3" fmla="*/ 1010858 w 1910958"/>
              <a:gd name="connsiteY3" fmla="*/ 1794770 h 1830383"/>
              <a:gd name="connsiteX4" fmla="*/ 674813 w 1910958"/>
              <a:gd name="connsiteY4" fmla="*/ 1639470 h 1830383"/>
              <a:gd name="connsiteX5" fmla="*/ 674813 w 1910958"/>
              <a:gd name="connsiteY5" fmla="*/ 1528633 h 1830383"/>
              <a:gd name="connsiteX6" fmla="*/ 397722 w 1910958"/>
              <a:gd name="connsiteY6" fmla="*/ 1320815 h 1830383"/>
              <a:gd name="connsiteX7" fmla="*/ 328448 w 1910958"/>
              <a:gd name="connsiteY7" fmla="*/ 1126853 h 1830383"/>
              <a:gd name="connsiteX8" fmla="*/ 27630 w 1910958"/>
              <a:gd name="connsiteY8" fmla="*/ 938992 h 1830383"/>
              <a:gd name="connsiteX0" fmla="*/ 27630 w 1910958"/>
              <a:gd name="connsiteY0" fmla="*/ 938992 h 1833421"/>
              <a:gd name="connsiteX1" fmla="*/ 1010858 w 1910958"/>
              <a:gd name="connsiteY1" fmla="*/ 86 h 1833421"/>
              <a:gd name="connsiteX2" fmla="*/ 1910958 w 1910958"/>
              <a:gd name="connsiteY2" fmla="*/ 897428 h 1833421"/>
              <a:gd name="connsiteX3" fmla="*/ 1010858 w 1910958"/>
              <a:gd name="connsiteY3" fmla="*/ 1794770 h 1833421"/>
              <a:gd name="connsiteX4" fmla="*/ 979613 w 1910958"/>
              <a:gd name="connsiteY4" fmla="*/ 1667179 h 1833421"/>
              <a:gd name="connsiteX5" fmla="*/ 674813 w 1910958"/>
              <a:gd name="connsiteY5" fmla="*/ 1639470 h 1833421"/>
              <a:gd name="connsiteX6" fmla="*/ 674813 w 1910958"/>
              <a:gd name="connsiteY6" fmla="*/ 1528633 h 1833421"/>
              <a:gd name="connsiteX7" fmla="*/ 397722 w 1910958"/>
              <a:gd name="connsiteY7" fmla="*/ 1320815 h 1833421"/>
              <a:gd name="connsiteX8" fmla="*/ 328448 w 1910958"/>
              <a:gd name="connsiteY8" fmla="*/ 1126853 h 1833421"/>
              <a:gd name="connsiteX9" fmla="*/ 27630 w 1910958"/>
              <a:gd name="connsiteY9" fmla="*/ 938992 h 1833421"/>
              <a:gd name="connsiteX0" fmla="*/ 27630 w 1918982"/>
              <a:gd name="connsiteY0" fmla="*/ 938962 h 1818210"/>
              <a:gd name="connsiteX1" fmla="*/ 1010858 w 1918982"/>
              <a:gd name="connsiteY1" fmla="*/ 56 h 1818210"/>
              <a:gd name="connsiteX2" fmla="*/ 1910958 w 1918982"/>
              <a:gd name="connsiteY2" fmla="*/ 897398 h 1818210"/>
              <a:gd name="connsiteX3" fmla="*/ 1464522 w 1918982"/>
              <a:gd name="connsiteY3" fmla="*/ 1722567 h 1818210"/>
              <a:gd name="connsiteX4" fmla="*/ 1010858 w 1918982"/>
              <a:gd name="connsiteY4" fmla="*/ 1794740 h 1818210"/>
              <a:gd name="connsiteX5" fmla="*/ 979613 w 1918982"/>
              <a:gd name="connsiteY5" fmla="*/ 1667149 h 1818210"/>
              <a:gd name="connsiteX6" fmla="*/ 674813 w 1918982"/>
              <a:gd name="connsiteY6" fmla="*/ 1639440 h 1818210"/>
              <a:gd name="connsiteX7" fmla="*/ 674813 w 1918982"/>
              <a:gd name="connsiteY7" fmla="*/ 1528603 h 1818210"/>
              <a:gd name="connsiteX8" fmla="*/ 397722 w 1918982"/>
              <a:gd name="connsiteY8" fmla="*/ 1320785 h 1818210"/>
              <a:gd name="connsiteX9" fmla="*/ 328448 w 1918982"/>
              <a:gd name="connsiteY9" fmla="*/ 1126823 h 1818210"/>
              <a:gd name="connsiteX10" fmla="*/ 27630 w 1918982"/>
              <a:gd name="connsiteY10" fmla="*/ 938962 h 1818210"/>
              <a:gd name="connsiteX0" fmla="*/ 27630 w 1918391"/>
              <a:gd name="connsiteY0" fmla="*/ 938962 h 1797574"/>
              <a:gd name="connsiteX1" fmla="*/ 1010858 w 1918391"/>
              <a:gd name="connsiteY1" fmla="*/ 56 h 1797574"/>
              <a:gd name="connsiteX2" fmla="*/ 1910958 w 1918391"/>
              <a:gd name="connsiteY2" fmla="*/ 897398 h 1797574"/>
              <a:gd name="connsiteX3" fmla="*/ 1464522 w 1918391"/>
              <a:gd name="connsiteY3" fmla="*/ 1722567 h 1797574"/>
              <a:gd name="connsiteX4" fmla="*/ 1312122 w 1918391"/>
              <a:gd name="connsiteY4" fmla="*/ 1528603 h 1797574"/>
              <a:gd name="connsiteX5" fmla="*/ 1010858 w 1918391"/>
              <a:gd name="connsiteY5" fmla="*/ 1794740 h 1797574"/>
              <a:gd name="connsiteX6" fmla="*/ 979613 w 1918391"/>
              <a:gd name="connsiteY6" fmla="*/ 1667149 h 1797574"/>
              <a:gd name="connsiteX7" fmla="*/ 674813 w 1918391"/>
              <a:gd name="connsiteY7" fmla="*/ 1639440 h 1797574"/>
              <a:gd name="connsiteX8" fmla="*/ 674813 w 1918391"/>
              <a:gd name="connsiteY8" fmla="*/ 1528603 h 1797574"/>
              <a:gd name="connsiteX9" fmla="*/ 397722 w 1918391"/>
              <a:gd name="connsiteY9" fmla="*/ 1320785 h 1797574"/>
              <a:gd name="connsiteX10" fmla="*/ 328448 w 1918391"/>
              <a:gd name="connsiteY10" fmla="*/ 1126823 h 1797574"/>
              <a:gd name="connsiteX11" fmla="*/ 27630 w 1918391"/>
              <a:gd name="connsiteY11" fmla="*/ 938962 h 1797574"/>
              <a:gd name="connsiteX0" fmla="*/ 27630 w 1918391"/>
              <a:gd name="connsiteY0" fmla="*/ 938962 h 1797574"/>
              <a:gd name="connsiteX1" fmla="*/ 1010858 w 1918391"/>
              <a:gd name="connsiteY1" fmla="*/ 56 h 1797574"/>
              <a:gd name="connsiteX2" fmla="*/ 1910958 w 1918391"/>
              <a:gd name="connsiteY2" fmla="*/ 897398 h 1797574"/>
              <a:gd name="connsiteX3" fmla="*/ 1464522 w 1918391"/>
              <a:gd name="connsiteY3" fmla="*/ 1722567 h 1797574"/>
              <a:gd name="connsiteX4" fmla="*/ 1312122 w 1918391"/>
              <a:gd name="connsiteY4" fmla="*/ 1528603 h 1797574"/>
              <a:gd name="connsiteX5" fmla="*/ 1010858 w 1918391"/>
              <a:gd name="connsiteY5" fmla="*/ 1794740 h 1797574"/>
              <a:gd name="connsiteX6" fmla="*/ 979613 w 1918391"/>
              <a:gd name="connsiteY6" fmla="*/ 1667149 h 1797574"/>
              <a:gd name="connsiteX7" fmla="*/ 674813 w 1918391"/>
              <a:gd name="connsiteY7" fmla="*/ 1639440 h 1797574"/>
              <a:gd name="connsiteX8" fmla="*/ 674813 w 1918391"/>
              <a:gd name="connsiteY8" fmla="*/ 1528603 h 1797574"/>
              <a:gd name="connsiteX9" fmla="*/ 397722 w 1918391"/>
              <a:gd name="connsiteY9" fmla="*/ 1320785 h 1797574"/>
              <a:gd name="connsiteX10" fmla="*/ 328448 w 1918391"/>
              <a:gd name="connsiteY10" fmla="*/ 1126823 h 1797574"/>
              <a:gd name="connsiteX11" fmla="*/ 27630 w 1918391"/>
              <a:gd name="connsiteY11" fmla="*/ 938962 h 1797574"/>
              <a:gd name="connsiteX0" fmla="*/ 27630 w 1926478"/>
              <a:gd name="connsiteY0" fmla="*/ 938962 h 1797574"/>
              <a:gd name="connsiteX1" fmla="*/ 1010858 w 1926478"/>
              <a:gd name="connsiteY1" fmla="*/ 56 h 1797574"/>
              <a:gd name="connsiteX2" fmla="*/ 1910958 w 1926478"/>
              <a:gd name="connsiteY2" fmla="*/ 897398 h 1797574"/>
              <a:gd name="connsiteX3" fmla="*/ 1533796 w 1926478"/>
              <a:gd name="connsiteY3" fmla="*/ 1500894 h 1797574"/>
              <a:gd name="connsiteX4" fmla="*/ 1464522 w 1926478"/>
              <a:gd name="connsiteY4" fmla="*/ 1722567 h 1797574"/>
              <a:gd name="connsiteX5" fmla="*/ 1312122 w 1926478"/>
              <a:gd name="connsiteY5" fmla="*/ 1528603 h 1797574"/>
              <a:gd name="connsiteX6" fmla="*/ 1010858 w 1926478"/>
              <a:gd name="connsiteY6" fmla="*/ 1794740 h 1797574"/>
              <a:gd name="connsiteX7" fmla="*/ 979613 w 1926478"/>
              <a:gd name="connsiteY7" fmla="*/ 1667149 h 1797574"/>
              <a:gd name="connsiteX8" fmla="*/ 674813 w 1926478"/>
              <a:gd name="connsiteY8" fmla="*/ 1639440 h 1797574"/>
              <a:gd name="connsiteX9" fmla="*/ 674813 w 1926478"/>
              <a:gd name="connsiteY9" fmla="*/ 1528603 h 1797574"/>
              <a:gd name="connsiteX10" fmla="*/ 397722 w 1926478"/>
              <a:gd name="connsiteY10" fmla="*/ 1320785 h 1797574"/>
              <a:gd name="connsiteX11" fmla="*/ 328448 w 1926478"/>
              <a:gd name="connsiteY11" fmla="*/ 1126823 h 1797574"/>
              <a:gd name="connsiteX12" fmla="*/ 27630 w 1926478"/>
              <a:gd name="connsiteY12" fmla="*/ 938962 h 1797574"/>
              <a:gd name="connsiteX0" fmla="*/ 27630 w 1956304"/>
              <a:gd name="connsiteY0" fmla="*/ 938957 h 1797569"/>
              <a:gd name="connsiteX1" fmla="*/ 1010858 w 1956304"/>
              <a:gd name="connsiteY1" fmla="*/ 51 h 1797569"/>
              <a:gd name="connsiteX2" fmla="*/ 1910958 w 1956304"/>
              <a:gd name="connsiteY2" fmla="*/ 897393 h 1797569"/>
              <a:gd name="connsiteX3" fmla="*/ 1797031 w 1956304"/>
              <a:gd name="connsiteY3" fmla="*/ 1431617 h 1797569"/>
              <a:gd name="connsiteX4" fmla="*/ 1533796 w 1956304"/>
              <a:gd name="connsiteY4" fmla="*/ 1500889 h 1797569"/>
              <a:gd name="connsiteX5" fmla="*/ 1464522 w 1956304"/>
              <a:gd name="connsiteY5" fmla="*/ 1722562 h 1797569"/>
              <a:gd name="connsiteX6" fmla="*/ 1312122 w 1956304"/>
              <a:gd name="connsiteY6" fmla="*/ 1528598 h 1797569"/>
              <a:gd name="connsiteX7" fmla="*/ 1010858 w 1956304"/>
              <a:gd name="connsiteY7" fmla="*/ 1794735 h 1797569"/>
              <a:gd name="connsiteX8" fmla="*/ 979613 w 1956304"/>
              <a:gd name="connsiteY8" fmla="*/ 1667144 h 1797569"/>
              <a:gd name="connsiteX9" fmla="*/ 674813 w 1956304"/>
              <a:gd name="connsiteY9" fmla="*/ 1639435 h 1797569"/>
              <a:gd name="connsiteX10" fmla="*/ 674813 w 1956304"/>
              <a:gd name="connsiteY10" fmla="*/ 1528598 h 1797569"/>
              <a:gd name="connsiteX11" fmla="*/ 397722 w 1956304"/>
              <a:gd name="connsiteY11" fmla="*/ 1320780 h 1797569"/>
              <a:gd name="connsiteX12" fmla="*/ 328448 w 1956304"/>
              <a:gd name="connsiteY12" fmla="*/ 1126818 h 1797569"/>
              <a:gd name="connsiteX13" fmla="*/ 27630 w 1956304"/>
              <a:gd name="connsiteY13" fmla="*/ 938957 h 1797569"/>
              <a:gd name="connsiteX0" fmla="*/ 27630 w 1973896"/>
              <a:gd name="connsiteY0" fmla="*/ 938956 h 1797568"/>
              <a:gd name="connsiteX1" fmla="*/ 1010858 w 1973896"/>
              <a:gd name="connsiteY1" fmla="*/ 50 h 1797568"/>
              <a:gd name="connsiteX2" fmla="*/ 1910958 w 1973896"/>
              <a:gd name="connsiteY2" fmla="*/ 897392 h 1797568"/>
              <a:gd name="connsiteX3" fmla="*/ 1866304 w 1973896"/>
              <a:gd name="connsiteY3" fmla="*/ 1085252 h 1797568"/>
              <a:gd name="connsiteX4" fmla="*/ 1797031 w 1973896"/>
              <a:gd name="connsiteY4" fmla="*/ 1431616 h 1797568"/>
              <a:gd name="connsiteX5" fmla="*/ 1533796 w 1973896"/>
              <a:gd name="connsiteY5" fmla="*/ 1500888 h 1797568"/>
              <a:gd name="connsiteX6" fmla="*/ 1464522 w 1973896"/>
              <a:gd name="connsiteY6" fmla="*/ 1722561 h 1797568"/>
              <a:gd name="connsiteX7" fmla="*/ 1312122 w 1973896"/>
              <a:gd name="connsiteY7" fmla="*/ 1528597 h 1797568"/>
              <a:gd name="connsiteX8" fmla="*/ 1010858 w 1973896"/>
              <a:gd name="connsiteY8" fmla="*/ 1794734 h 1797568"/>
              <a:gd name="connsiteX9" fmla="*/ 979613 w 1973896"/>
              <a:gd name="connsiteY9" fmla="*/ 1667143 h 1797568"/>
              <a:gd name="connsiteX10" fmla="*/ 674813 w 1973896"/>
              <a:gd name="connsiteY10" fmla="*/ 1639434 h 1797568"/>
              <a:gd name="connsiteX11" fmla="*/ 674813 w 1973896"/>
              <a:gd name="connsiteY11" fmla="*/ 1528597 h 1797568"/>
              <a:gd name="connsiteX12" fmla="*/ 397722 w 1973896"/>
              <a:gd name="connsiteY12" fmla="*/ 1320779 h 1797568"/>
              <a:gd name="connsiteX13" fmla="*/ 328448 w 1973896"/>
              <a:gd name="connsiteY13" fmla="*/ 1126817 h 1797568"/>
              <a:gd name="connsiteX14" fmla="*/ 27630 w 1973896"/>
              <a:gd name="connsiteY14" fmla="*/ 938956 h 1797568"/>
              <a:gd name="connsiteX0" fmla="*/ 27630 w 1973896"/>
              <a:gd name="connsiteY0" fmla="*/ 938956 h 1797568"/>
              <a:gd name="connsiteX1" fmla="*/ 1010858 w 1973896"/>
              <a:gd name="connsiteY1" fmla="*/ 50 h 1797568"/>
              <a:gd name="connsiteX2" fmla="*/ 1910958 w 1973896"/>
              <a:gd name="connsiteY2" fmla="*/ 897392 h 1797568"/>
              <a:gd name="connsiteX3" fmla="*/ 1866304 w 1973896"/>
              <a:gd name="connsiteY3" fmla="*/ 1085252 h 1797568"/>
              <a:gd name="connsiteX4" fmla="*/ 1797031 w 1973896"/>
              <a:gd name="connsiteY4" fmla="*/ 1431616 h 1797568"/>
              <a:gd name="connsiteX5" fmla="*/ 1658486 w 1973896"/>
              <a:gd name="connsiteY5" fmla="*/ 1362342 h 1797568"/>
              <a:gd name="connsiteX6" fmla="*/ 1533796 w 1973896"/>
              <a:gd name="connsiteY6" fmla="*/ 1500888 h 1797568"/>
              <a:gd name="connsiteX7" fmla="*/ 1464522 w 1973896"/>
              <a:gd name="connsiteY7" fmla="*/ 1722561 h 1797568"/>
              <a:gd name="connsiteX8" fmla="*/ 1312122 w 1973896"/>
              <a:gd name="connsiteY8" fmla="*/ 1528597 h 1797568"/>
              <a:gd name="connsiteX9" fmla="*/ 1010858 w 1973896"/>
              <a:gd name="connsiteY9" fmla="*/ 1794734 h 1797568"/>
              <a:gd name="connsiteX10" fmla="*/ 979613 w 1973896"/>
              <a:gd name="connsiteY10" fmla="*/ 1667143 h 1797568"/>
              <a:gd name="connsiteX11" fmla="*/ 674813 w 1973896"/>
              <a:gd name="connsiteY11" fmla="*/ 1639434 h 1797568"/>
              <a:gd name="connsiteX12" fmla="*/ 674813 w 1973896"/>
              <a:gd name="connsiteY12" fmla="*/ 1528597 h 1797568"/>
              <a:gd name="connsiteX13" fmla="*/ 397722 w 1973896"/>
              <a:gd name="connsiteY13" fmla="*/ 1320779 h 1797568"/>
              <a:gd name="connsiteX14" fmla="*/ 328448 w 1973896"/>
              <a:gd name="connsiteY14" fmla="*/ 1126817 h 1797568"/>
              <a:gd name="connsiteX15" fmla="*/ 27630 w 1973896"/>
              <a:gd name="connsiteY15" fmla="*/ 938956 h 1797568"/>
              <a:gd name="connsiteX0" fmla="*/ 27630 w 1973896"/>
              <a:gd name="connsiteY0" fmla="*/ 938956 h 1795557"/>
              <a:gd name="connsiteX1" fmla="*/ 1010858 w 1973896"/>
              <a:gd name="connsiteY1" fmla="*/ 50 h 1795557"/>
              <a:gd name="connsiteX2" fmla="*/ 1910958 w 1973896"/>
              <a:gd name="connsiteY2" fmla="*/ 897392 h 1795557"/>
              <a:gd name="connsiteX3" fmla="*/ 1866304 w 1973896"/>
              <a:gd name="connsiteY3" fmla="*/ 1085252 h 1795557"/>
              <a:gd name="connsiteX4" fmla="*/ 1797031 w 1973896"/>
              <a:gd name="connsiteY4" fmla="*/ 1431616 h 1795557"/>
              <a:gd name="connsiteX5" fmla="*/ 1658486 w 1973896"/>
              <a:gd name="connsiteY5" fmla="*/ 1362342 h 1795557"/>
              <a:gd name="connsiteX6" fmla="*/ 1533796 w 1973896"/>
              <a:gd name="connsiteY6" fmla="*/ 1500888 h 1795557"/>
              <a:gd name="connsiteX7" fmla="*/ 1464522 w 1973896"/>
              <a:gd name="connsiteY7" fmla="*/ 1722561 h 1795557"/>
              <a:gd name="connsiteX8" fmla="*/ 1312122 w 1973896"/>
              <a:gd name="connsiteY8" fmla="*/ 1597870 h 1795557"/>
              <a:gd name="connsiteX9" fmla="*/ 1010858 w 1973896"/>
              <a:gd name="connsiteY9" fmla="*/ 1794734 h 1795557"/>
              <a:gd name="connsiteX10" fmla="*/ 979613 w 1973896"/>
              <a:gd name="connsiteY10" fmla="*/ 1667143 h 1795557"/>
              <a:gd name="connsiteX11" fmla="*/ 674813 w 1973896"/>
              <a:gd name="connsiteY11" fmla="*/ 1639434 h 1795557"/>
              <a:gd name="connsiteX12" fmla="*/ 674813 w 1973896"/>
              <a:gd name="connsiteY12" fmla="*/ 1528597 h 1795557"/>
              <a:gd name="connsiteX13" fmla="*/ 397722 w 1973896"/>
              <a:gd name="connsiteY13" fmla="*/ 1320779 h 1795557"/>
              <a:gd name="connsiteX14" fmla="*/ 328448 w 1973896"/>
              <a:gd name="connsiteY14" fmla="*/ 1126817 h 1795557"/>
              <a:gd name="connsiteX15" fmla="*/ 27630 w 1973896"/>
              <a:gd name="connsiteY15" fmla="*/ 938956 h 1795557"/>
              <a:gd name="connsiteX0" fmla="*/ 48858 w 1995124"/>
              <a:gd name="connsiteY0" fmla="*/ 938956 h 1795557"/>
              <a:gd name="connsiteX1" fmla="*/ 1032086 w 1995124"/>
              <a:gd name="connsiteY1" fmla="*/ 50 h 1795557"/>
              <a:gd name="connsiteX2" fmla="*/ 1932186 w 1995124"/>
              <a:gd name="connsiteY2" fmla="*/ 897392 h 1795557"/>
              <a:gd name="connsiteX3" fmla="*/ 1887532 w 1995124"/>
              <a:gd name="connsiteY3" fmla="*/ 1085252 h 1795557"/>
              <a:gd name="connsiteX4" fmla="*/ 1818259 w 1995124"/>
              <a:gd name="connsiteY4" fmla="*/ 1431616 h 1795557"/>
              <a:gd name="connsiteX5" fmla="*/ 1679714 w 1995124"/>
              <a:gd name="connsiteY5" fmla="*/ 1362342 h 1795557"/>
              <a:gd name="connsiteX6" fmla="*/ 1555024 w 1995124"/>
              <a:gd name="connsiteY6" fmla="*/ 1500888 h 1795557"/>
              <a:gd name="connsiteX7" fmla="*/ 1485750 w 1995124"/>
              <a:gd name="connsiteY7" fmla="*/ 1722561 h 1795557"/>
              <a:gd name="connsiteX8" fmla="*/ 1333350 w 1995124"/>
              <a:gd name="connsiteY8" fmla="*/ 1597870 h 1795557"/>
              <a:gd name="connsiteX9" fmla="*/ 1032086 w 1995124"/>
              <a:gd name="connsiteY9" fmla="*/ 1794734 h 1795557"/>
              <a:gd name="connsiteX10" fmla="*/ 1000841 w 1995124"/>
              <a:gd name="connsiteY10" fmla="*/ 1667143 h 1795557"/>
              <a:gd name="connsiteX11" fmla="*/ 696041 w 1995124"/>
              <a:gd name="connsiteY11" fmla="*/ 1639434 h 1795557"/>
              <a:gd name="connsiteX12" fmla="*/ 696041 w 1995124"/>
              <a:gd name="connsiteY12" fmla="*/ 1528597 h 1795557"/>
              <a:gd name="connsiteX13" fmla="*/ 418950 w 1995124"/>
              <a:gd name="connsiteY13" fmla="*/ 1320779 h 1795557"/>
              <a:gd name="connsiteX14" fmla="*/ 349676 w 1995124"/>
              <a:gd name="connsiteY14" fmla="*/ 1126817 h 1795557"/>
              <a:gd name="connsiteX15" fmla="*/ 169568 w 1995124"/>
              <a:gd name="connsiteY15" fmla="*/ 988270 h 1795557"/>
              <a:gd name="connsiteX16" fmla="*/ 48858 w 1995124"/>
              <a:gd name="connsiteY16" fmla="*/ 938956 h 1795557"/>
              <a:gd name="connsiteX0" fmla="*/ 5489 w 1951755"/>
              <a:gd name="connsiteY0" fmla="*/ 955136 h 1811737"/>
              <a:gd name="connsiteX1" fmla="*/ 306308 w 1951755"/>
              <a:gd name="connsiteY1" fmla="*/ 380996 h 1811737"/>
              <a:gd name="connsiteX2" fmla="*/ 988717 w 1951755"/>
              <a:gd name="connsiteY2" fmla="*/ 16230 h 1811737"/>
              <a:gd name="connsiteX3" fmla="*/ 1888817 w 1951755"/>
              <a:gd name="connsiteY3" fmla="*/ 913572 h 1811737"/>
              <a:gd name="connsiteX4" fmla="*/ 1844163 w 1951755"/>
              <a:gd name="connsiteY4" fmla="*/ 1101432 h 1811737"/>
              <a:gd name="connsiteX5" fmla="*/ 1774890 w 1951755"/>
              <a:gd name="connsiteY5" fmla="*/ 1447796 h 1811737"/>
              <a:gd name="connsiteX6" fmla="*/ 1636345 w 1951755"/>
              <a:gd name="connsiteY6" fmla="*/ 1378522 h 1811737"/>
              <a:gd name="connsiteX7" fmla="*/ 1511655 w 1951755"/>
              <a:gd name="connsiteY7" fmla="*/ 1517068 h 1811737"/>
              <a:gd name="connsiteX8" fmla="*/ 1442381 w 1951755"/>
              <a:gd name="connsiteY8" fmla="*/ 1738741 h 1811737"/>
              <a:gd name="connsiteX9" fmla="*/ 1289981 w 1951755"/>
              <a:gd name="connsiteY9" fmla="*/ 1614050 h 1811737"/>
              <a:gd name="connsiteX10" fmla="*/ 988717 w 1951755"/>
              <a:gd name="connsiteY10" fmla="*/ 1810914 h 1811737"/>
              <a:gd name="connsiteX11" fmla="*/ 957472 w 1951755"/>
              <a:gd name="connsiteY11" fmla="*/ 1683323 h 1811737"/>
              <a:gd name="connsiteX12" fmla="*/ 652672 w 1951755"/>
              <a:gd name="connsiteY12" fmla="*/ 1655614 h 1811737"/>
              <a:gd name="connsiteX13" fmla="*/ 652672 w 1951755"/>
              <a:gd name="connsiteY13" fmla="*/ 1544777 h 1811737"/>
              <a:gd name="connsiteX14" fmla="*/ 375581 w 1951755"/>
              <a:gd name="connsiteY14" fmla="*/ 1336959 h 1811737"/>
              <a:gd name="connsiteX15" fmla="*/ 306307 w 1951755"/>
              <a:gd name="connsiteY15" fmla="*/ 1142997 h 1811737"/>
              <a:gd name="connsiteX16" fmla="*/ 126199 w 1951755"/>
              <a:gd name="connsiteY16" fmla="*/ 1004450 h 1811737"/>
              <a:gd name="connsiteX17" fmla="*/ 5489 w 1951755"/>
              <a:gd name="connsiteY17" fmla="*/ 955136 h 1811737"/>
              <a:gd name="connsiteX0" fmla="*/ 5489 w 1907890"/>
              <a:gd name="connsiteY0" fmla="*/ 942225 h 1798826"/>
              <a:gd name="connsiteX1" fmla="*/ 306308 w 1907890"/>
              <a:gd name="connsiteY1" fmla="*/ 368085 h 1798826"/>
              <a:gd name="connsiteX2" fmla="*/ 988717 w 1907890"/>
              <a:gd name="connsiteY2" fmla="*/ 3319 h 1798826"/>
              <a:gd name="connsiteX3" fmla="*/ 1705617 w 1907890"/>
              <a:gd name="connsiteY3" fmla="*/ 229539 h 1798826"/>
              <a:gd name="connsiteX4" fmla="*/ 1888817 w 1907890"/>
              <a:gd name="connsiteY4" fmla="*/ 900661 h 1798826"/>
              <a:gd name="connsiteX5" fmla="*/ 1844163 w 1907890"/>
              <a:gd name="connsiteY5" fmla="*/ 1088521 h 1798826"/>
              <a:gd name="connsiteX6" fmla="*/ 1774890 w 1907890"/>
              <a:gd name="connsiteY6" fmla="*/ 1434885 h 1798826"/>
              <a:gd name="connsiteX7" fmla="*/ 1636345 w 1907890"/>
              <a:gd name="connsiteY7" fmla="*/ 1365611 h 1798826"/>
              <a:gd name="connsiteX8" fmla="*/ 1511655 w 1907890"/>
              <a:gd name="connsiteY8" fmla="*/ 1504157 h 1798826"/>
              <a:gd name="connsiteX9" fmla="*/ 1442381 w 1907890"/>
              <a:gd name="connsiteY9" fmla="*/ 1725830 h 1798826"/>
              <a:gd name="connsiteX10" fmla="*/ 1289981 w 1907890"/>
              <a:gd name="connsiteY10" fmla="*/ 1601139 h 1798826"/>
              <a:gd name="connsiteX11" fmla="*/ 988717 w 1907890"/>
              <a:gd name="connsiteY11" fmla="*/ 1798003 h 1798826"/>
              <a:gd name="connsiteX12" fmla="*/ 957472 w 1907890"/>
              <a:gd name="connsiteY12" fmla="*/ 1670412 h 1798826"/>
              <a:gd name="connsiteX13" fmla="*/ 652672 w 1907890"/>
              <a:gd name="connsiteY13" fmla="*/ 1642703 h 1798826"/>
              <a:gd name="connsiteX14" fmla="*/ 652672 w 1907890"/>
              <a:gd name="connsiteY14" fmla="*/ 1531866 h 1798826"/>
              <a:gd name="connsiteX15" fmla="*/ 375581 w 1907890"/>
              <a:gd name="connsiteY15" fmla="*/ 1324048 h 1798826"/>
              <a:gd name="connsiteX16" fmla="*/ 306307 w 1907890"/>
              <a:gd name="connsiteY16" fmla="*/ 1130086 h 1798826"/>
              <a:gd name="connsiteX17" fmla="*/ 126199 w 1907890"/>
              <a:gd name="connsiteY17" fmla="*/ 991539 h 1798826"/>
              <a:gd name="connsiteX18" fmla="*/ 5489 w 1907890"/>
              <a:gd name="connsiteY18" fmla="*/ 942225 h 1798826"/>
              <a:gd name="connsiteX0" fmla="*/ 5489 w 1907890"/>
              <a:gd name="connsiteY0" fmla="*/ 946850 h 1803451"/>
              <a:gd name="connsiteX1" fmla="*/ 306308 w 1907890"/>
              <a:gd name="connsiteY1" fmla="*/ 372710 h 1803451"/>
              <a:gd name="connsiteX2" fmla="*/ 458708 w 1907890"/>
              <a:gd name="connsiteY2" fmla="*/ 81763 h 1803451"/>
              <a:gd name="connsiteX3" fmla="*/ 988717 w 1907890"/>
              <a:gd name="connsiteY3" fmla="*/ 7944 h 1803451"/>
              <a:gd name="connsiteX4" fmla="*/ 1705617 w 1907890"/>
              <a:gd name="connsiteY4" fmla="*/ 234164 h 1803451"/>
              <a:gd name="connsiteX5" fmla="*/ 1888817 w 1907890"/>
              <a:gd name="connsiteY5" fmla="*/ 905286 h 1803451"/>
              <a:gd name="connsiteX6" fmla="*/ 1844163 w 1907890"/>
              <a:gd name="connsiteY6" fmla="*/ 1093146 h 1803451"/>
              <a:gd name="connsiteX7" fmla="*/ 1774890 w 1907890"/>
              <a:gd name="connsiteY7" fmla="*/ 1439510 h 1803451"/>
              <a:gd name="connsiteX8" fmla="*/ 1636345 w 1907890"/>
              <a:gd name="connsiteY8" fmla="*/ 1370236 h 1803451"/>
              <a:gd name="connsiteX9" fmla="*/ 1511655 w 1907890"/>
              <a:gd name="connsiteY9" fmla="*/ 1508782 h 1803451"/>
              <a:gd name="connsiteX10" fmla="*/ 1442381 w 1907890"/>
              <a:gd name="connsiteY10" fmla="*/ 1730455 h 1803451"/>
              <a:gd name="connsiteX11" fmla="*/ 1289981 w 1907890"/>
              <a:gd name="connsiteY11" fmla="*/ 1605764 h 1803451"/>
              <a:gd name="connsiteX12" fmla="*/ 988717 w 1907890"/>
              <a:gd name="connsiteY12" fmla="*/ 1802628 h 1803451"/>
              <a:gd name="connsiteX13" fmla="*/ 957472 w 1907890"/>
              <a:gd name="connsiteY13" fmla="*/ 1675037 h 1803451"/>
              <a:gd name="connsiteX14" fmla="*/ 652672 w 1907890"/>
              <a:gd name="connsiteY14" fmla="*/ 1647328 h 1803451"/>
              <a:gd name="connsiteX15" fmla="*/ 652672 w 1907890"/>
              <a:gd name="connsiteY15" fmla="*/ 1536491 h 1803451"/>
              <a:gd name="connsiteX16" fmla="*/ 375581 w 1907890"/>
              <a:gd name="connsiteY16" fmla="*/ 1328673 h 1803451"/>
              <a:gd name="connsiteX17" fmla="*/ 306307 w 1907890"/>
              <a:gd name="connsiteY17" fmla="*/ 1134711 h 1803451"/>
              <a:gd name="connsiteX18" fmla="*/ 126199 w 1907890"/>
              <a:gd name="connsiteY18" fmla="*/ 996164 h 1803451"/>
              <a:gd name="connsiteX19" fmla="*/ 5489 w 1907890"/>
              <a:gd name="connsiteY19" fmla="*/ 946850 h 1803451"/>
              <a:gd name="connsiteX0" fmla="*/ 3024 w 1905425"/>
              <a:gd name="connsiteY0" fmla="*/ 946850 h 1803451"/>
              <a:gd name="connsiteX1" fmla="*/ 248425 w 1905425"/>
              <a:gd name="connsiteY1" fmla="*/ 331146 h 1803451"/>
              <a:gd name="connsiteX2" fmla="*/ 456243 w 1905425"/>
              <a:gd name="connsiteY2" fmla="*/ 81763 h 1803451"/>
              <a:gd name="connsiteX3" fmla="*/ 986252 w 1905425"/>
              <a:gd name="connsiteY3" fmla="*/ 7944 h 1803451"/>
              <a:gd name="connsiteX4" fmla="*/ 1703152 w 1905425"/>
              <a:gd name="connsiteY4" fmla="*/ 234164 h 1803451"/>
              <a:gd name="connsiteX5" fmla="*/ 1886352 w 1905425"/>
              <a:gd name="connsiteY5" fmla="*/ 905286 h 1803451"/>
              <a:gd name="connsiteX6" fmla="*/ 1841698 w 1905425"/>
              <a:gd name="connsiteY6" fmla="*/ 1093146 h 1803451"/>
              <a:gd name="connsiteX7" fmla="*/ 1772425 w 1905425"/>
              <a:gd name="connsiteY7" fmla="*/ 1439510 h 1803451"/>
              <a:gd name="connsiteX8" fmla="*/ 1633880 w 1905425"/>
              <a:gd name="connsiteY8" fmla="*/ 1370236 h 1803451"/>
              <a:gd name="connsiteX9" fmla="*/ 1509190 w 1905425"/>
              <a:gd name="connsiteY9" fmla="*/ 1508782 h 1803451"/>
              <a:gd name="connsiteX10" fmla="*/ 1439916 w 1905425"/>
              <a:gd name="connsiteY10" fmla="*/ 1730455 h 1803451"/>
              <a:gd name="connsiteX11" fmla="*/ 1287516 w 1905425"/>
              <a:gd name="connsiteY11" fmla="*/ 1605764 h 1803451"/>
              <a:gd name="connsiteX12" fmla="*/ 986252 w 1905425"/>
              <a:gd name="connsiteY12" fmla="*/ 1802628 h 1803451"/>
              <a:gd name="connsiteX13" fmla="*/ 955007 w 1905425"/>
              <a:gd name="connsiteY13" fmla="*/ 1675037 h 1803451"/>
              <a:gd name="connsiteX14" fmla="*/ 650207 w 1905425"/>
              <a:gd name="connsiteY14" fmla="*/ 1647328 h 1803451"/>
              <a:gd name="connsiteX15" fmla="*/ 650207 w 1905425"/>
              <a:gd name="connsiteY15" fmla="*/ 1536491 h 1803451"/>
              <a:gd name="connsiteX16" fmla="*/ 373116 w 1905425"/>
              <a:gd name="connsiteY16" fmla="*/ 1328673 h 1803451"/>
              <a:gd name="connsiteX17" fmla="*/ 303842 w 1905425"/>
              <a:gd name="connsiteY17" fmla="*/ 1134711 h 1803451"/>
              <a:gd name="connsiteX18" fmla="*/ 123734 w 1905425"/>
              <a:gd name="connsiteY18" fmla="*/ 996164 h 1803451"/>
              <a:gd name="connsiteX19" fmla="*/ 3024 w 1905425"/>
              <a:gd name="connsiteY19" fmla="*/ 946850 h 1803451"/>
              <a:gd name="connsiteX0" fmla="*/ 3024 w 1905425"/>
              <a:gd name="connsiteY0" fmla="*/ 946850 h 1803451"/>
              <a:gd name="connsiteX1" fmla="*/ 248425 w 1905425"/>
              <a:gd name="connsiteY1" fmla="*/ 331146 h 1803451"/>
              <a:gd name="connsiteX2" fmla="*/ 456243 w 1905425"/>
              <a:gd name="connsiteY2" fmla="*/ 81763 h 1803451"/>
              <a:gd name="connsiteX3" fmla="*/ 986252 w 1905425"/>
              <a:gd name="connsiteY3" fmla="*/ 7944 h 1803451"/>
              <a:gd name="connsiteX4" fmla="*/ 1703152 w 1905425"/>
              <a:gd name="connsiteY4" fmla="*/ 234164 h 1803451"/>
              <a:gd name="connsiteX5" fmla="*/ 1886352 w 1905425"/>
              <a:gd name="connsiteY5" fmla="*/ 905286 h 1803451"/>
              <a:gd name="connsiteX6" fmla="*/ 1841698 w 1905425"/>
              <a:gd name="connsiteY6" fmla="*/ 1093146 h 1803451"/>
              <a:gd name="connsiteX7" fmla="*/ 1772425 w 1905425"/>
              <a:gd name="connsiteY7" fmla="*/ 1439510 h 1803451"/>
              <a:gd name="connsiteX8" fmla="*/ 1633880 w 1905425"/>
              <a:gd name="connsiteY8" fmla="*/ 1370236 h 1803451"/>
              <a:gd name="connsiteX9" fmla="*/ 1509190 w 1905425"/>
              <a:gd name="connsiteY9" fmla="*/ 1508782 h 1803451"/>
              <a:gd name="connsiteX10" fmla="*/ 1439916 w 1905425"/>
              <a:gd name="connsiteY10" fmla="*/ 1730455 h 1803451"/>
              <a:gd name="connsiteX11" fmla="*/ 1287516 w 1905425"/>
              <a:gd name="connsiteY11" fmla="*/ 1605764 h 1803451"/>
              <a:gd name="connsiteX12" fmla="*/ 986252 w 1905425"/>
              <a:gd name="connsiteY12" fmla="*/ 1802628 h 1803451"/>
              <a:gd name="connsiteX13" fmla="*/ 955007 w 1905425"/>
              <a:gd name="connsiteY13" fmla="*/ 1675037 h 1803451"/>
              <a:gd name="connsiteX14" fmla="*/ 650207 w 1905425"/>
              <a:gd name="connsiteY14" fmla="*/ 1647328 h 1803451"/>
              <a:gd name="connsiteX15" fmla="*/ 650207 w 1905425"/>
              <a:gd name="connsiteY15" fmla="*/ 1536491 h 1803451"/>
              <a:gd name="connsiteX16" fmla="*/ 373116 w 1905425"/>
              <a:gd name="connsiteY16" fmla="*/ 1328673 h 1803451"/>
              <a:gd name="connsiteX17" fmla="*/ 303842 w 1905425"/>
              <a:gd name="connsiteY17" fmla="*/ 1134711 h 1803451"/>
              <a:gd name="connsiteX18" fmla="*/ 123734 w 1905425"/>
              <a:gd name="connsiteY18" fmla="*/ 996164 h 1803451"/>
              <a:gd name="connsiteX19" fmla="*/ 3024 w 1905425"/>
              <a:gd name="connsiteY19" fmla="*/ 946850 h 1803451"/>
              <a:gd name="connsiteX0" fmla="*/ 1099 w 1903500"/>
              <a:gd name="connsiteY0" fmla="*/ 946850 h 1803451"/>
              <a:gd name="connsiteX1" fmla="*/ 191082 w 1903500"/>
              <a:gd name="connsiteY1" fmla="*/ 261873 h 1803451"/>
              <a:gd name="connsiteX2" fmla="*/ 454318 w 1903500"/>
              <a:gd name="connsiteY2" fmla="*/ 81763 h 1803451"/>
              <a:gd name="connsiteX3" fmla="*/ 984327 w 1903500"/>
              <a:gd name="connsiteY3" fmla="*/ 7944 h 1803451"/>
              <a:gd name="connsiteX4" fmla="*/ 1701227 w 1903500"/>
              <a:gd name="connsiteY4" fmla="*/ 234164 h 1803451"/>
              <a:gd name="connsiteX5" fmla="*/ 1884427 w 1903500"/>
              <a:gd name="connsiteY5" fmla="*/ 905286 h 1803451"/>
              <a:gd name="connsiteX6" fmla="*/ 1839773 w 1903500"/>
              <a:gd name="connsiteY6" fmla="*/ 1093146 h 1803451"/>
              <a:gd name="connsiteX7" fmla="*/ 1770500 w 1903500"/>
              <a:gd name="connsiteY7" fmla="*/ 1439510 h 1803451"/>
              <a:gd name="connsiteX8" fmla="*/ 1631955 w 1903500"/>
              <a:gd name="connsiteY8" fmla="*/ 1370236 h 1803451"/>
              <a:gd name="connsiteX9" fmla="*/ 1507265 w 1903500"/>
              <a:gd name="connsiteY9" fmla="*/ 1508782 h 1803451"/>
              <a:gd name="connsiteX10" fmla="*/ 1437991 w 1903500"/>
              <a:gd name="connsiteY10" fmla="*/ 1730455 h 1803451"/>
              <a:gd name="connsiteX11" fmla="*/ 1285591 w 1903500"/>
              <a:gd name="connsiteY11" fmla="*/ 1605764 h 1803451"/>
              <a:gd name="connsiteX12" fmla="*/ 984327 w 1903500"/>
              <a:gd name="connsiteY12" fmla="*/ 1802628 h 1803451"/>
              <a:gd name="connsiteX13" fmla="*/ 953082 w 1903500"/>
              <a:gd name="connsiteY13" fmla="*/ 1675037 h 1803451"/>
              <a:gd name="connsiteX14" fmla="*/ 648282 w 1903500"/>
              <a:gd name="connsiteY14" fmla="*/ 1647328 h 1803451"/>
              <a:gd name="connsiteX15" fmla="*/ 648282 w 1903500"/>
              <a:gd name="connsiteY15" fmla="*/ 1536491 h 1803451"/>
              <a:gd name="connsiteX16" fmla="*/ 371191 w 1903500"/>
              <a:gd name="connsiteY16" fmla="*/ 1328673 h 1803451"/>
              <a:gd name="connsiteX17" fmla="*/ 301917 w 1903500"/>
              <a:gd name="connsiteY17" fmla="*/ 1134711 h 1803451"/>
              <a:gd name="connsiteX18" fmla="*/ 121809 w 1903500"/>
              <a:gd name="connsiteY18" fmla="*/ 996164 h 1803451"/>
              <a:gd name="connsiteX19" fmla="*/ 1099 w 1903500"/>
              <a:gd name="connsiteY19" fmla="*/ 946850 h 1803451"/>
              <a:gd name="connsiteX0" fmla="*/ 0 w 1902401"/>
              <a:gd name="connsiteY0" fmla="*/ 946850 h 1803451"/>
              <a:gd name="connsiteX1" fmla="*/ 120709 w 1902401"/>
              <a:gd name="connsiteY1" fmla="*/ 608237 h 1803451"/>
              <a:gd name="connsiteX2" fmla="*/ 189983 w 1902401"/>
              <a:gd name="connsiteY2" fmla="*/ 261873 h 1803451"/>
              <a:gd name="connsiteX3" fmla="*/ 453219 w 1902401"/>
              <a:gd name="connsiteY3" fmla="*/ 81763 h 1803451"/>
              <a:gd name="connsiteX4" fmla="*/ 983228 w 1902401"/>
              <a:gd name="connsiteY4" fmla="*/ 7944 h 1803451"/>
              <a:gd name="connsiteX5" fmla="*/ 1700128 w 1902401"/>
              <a:gd name="connsiteY5" fmla="*/ 234164 h 1803451"/>
              <a:gd name="connsiteX6" fmla="*/ 1883328 w 1902401"/>
              <a:gd name="connsiteY6" fmla="*/ 905286 h 1803451"/>
              <a:gd name="connsiteX7" fmla="*/ 1838674 w 1902401"/>
              <a:gd name="connsiteY7" fmla="*/ 1093146 h 1803451"/>
              <a:gd name="connsiteX8" fmla="*/ 1769401 w 1902401"/>
              <a:gd name="connsiteY8" fmla="*/ 1439510 h 1803451"/>
              <a:gd name="connsiteX9" fmla="*/ 1630856 w 1902401"/>
              <a:gd name="connsiteY9" fmla="*/ 1370236 h 1803451"/>
              <a:gd name="connsiteX10" fmla="*/ 1506166 w 1902401"/>
              <a:gd name="connsiteY10" fmla="*/ 1508782 h 1803451"/>
              <a:gd name="connsiteX11" fmla="*/ 1436892 w 1902401"/>
              <a:gd name="connsiteY11" fmla="*/ 1730455 h 1803451"/>
              <a:gd name="connsiteX12" fmla="*/ 1284492 w 1902401"/>
              <a:gd name="connsiteY12" fmla="*/ 1605764 h 1803451"/>
              <a:gd name="connsiteX13" fmla="*/ 983228 w 1902401"/>
              <a:gd name="connsiteY13" fmla="*/ 1802628 h 1803451"/>
              <a:gd name="connsiteX14" fmla="*/ 951983 w 1902401"/>
              <a:gd name="connsiteY14" fmla="*/ 1675037 h 1803451"/>
              <a:gd name="connsiteX15" fmla="*/ 647183 w 1902401"/>
              <a:gd name="connsiteY15" fmla="*/ 1647328 h 1803451"/>
              <a:gd name="connsiteX16" fmla="*/ 647183 w 1902401"/>
              <a:gd name="connsiteY16" fmla="*/ 1536491 h 1803451"/>
              <a:gd name="connsiteX17" fmla="*/ 370092 w 1902401"/>
              <a:gd name="connsiteY17" fmla="*/ 1328673 h 1803451"/>
              <a:gd name="connsiteX18" fmla="*/ 300818 w 1902401"/>
              <a:gd name="connsiteY18" fmla="*/ 1134711 h 1803451"/>
              <a:gd name="connsiteX19" fmla="*/ 120710 w 1902401"/>
              <a:gd name="connsiteY19" fmla="*/ 996164 h 1803451"/>
              <a:gd name="connsiteX20" fmla="*/ 0 w 1902401"/>
              <a:gd name="connsiteY20" fmla="*/ 946850 h 1803451"/>
              <a:gd name="connsiteX0" fmla="*/ 1398 w 1820672"/>
              <a:gd name="connsiteY0" fmla="*/ 877577 h 1803451"/>
              <a:gd name="connsiteX1" fmla="*/ 38980 w 1820672"/>
              <a:gd name="connsiteY1" fmla="*/ 608237 h 1803451"/>
              <a:gd name="connsiteX2" fmla="*/ 108254 w 1820672"/>
              <a:gd name="connsiteY2" fmla="*/ 261873 h 1803451"/>
              <a:gd name="connsiteX3" fmla="*/ 371490 w 1820672"/>
              <a:gd name="connsiteY3" fmla="*/ 81763 h 1803451"/>
              <a:gd name="connsiteX4" fmla="*/ 901499 w 1820672"/>
              <a:gd name="connsiteY4" fmla="*/ 7944 h 1803451"/>
              <a:gd name="connsiteX5" fmla="*/ 1618399 w 1820672"/>
              <a:gd name="connsiteY5" fmla="*/ 234164 h 1803451"/>
              <a:gd name="connsiteX6" fmla="*/ 1801599 w 1820672"/>
              <a:gd name="connsiteY6" fmla="*/ 905286 h 1803451"/>
              <a:gd name="connsiteX7" fmla="*/ 1756945 w 1820672"/>
              <a:gd name="connsiteY7" fmla="*/ 1093146 h 1803451"/>
              <a:gd name="connsiteX8" fmla="*/ 1687672 w 1820672"/>
              <a:gd name="connsiteY8" fmla="*/ 1439510 h 1803451"/>
              <a:gd name="connsiteX9" fmla="*/ 1549127 w 1820672"/>
              <a:gd name="connsiteY9" fmla="*/ 1370236 h 1803451"/>
              <a:gd name="connsiteX10" fmla="*/ 1424437 w 1820672"/>
              <a:gd name="connsiteY10" fmla="*/ 1508782 h 1803451"/>
              <a:gd name="connsiteX11" fmla="*/ 1355163 w 1820672"/>
              <a:gd name="connsiteY11" fmla="*/ 1730455 h 1803451"/>
              <a:gd name="connsiteX12" fmla="*/ 1202763 w 1820672"/>
              <a:gd name="connsiteY12" fmla="*/ 1605764 h 1803451"/>
              <a:gd name="connsiteX13" fmla="*/ 901499 w 1820672"/>
              <a:gd name="connsiteY13" fmla="*/ 1802628 h 1803451"/>
              <a:gd name="connsiteX14" fmla="*/ 870254 w 1820672"/>
              <a:gd name="connsiteY14" fmla="*/ 1675037 h 1803451"/>
              <a:gd name="connsiteX15" fmla="*/ 565454 w 1820672"/>
              <a:gd name="connsiteY15" fmla="*/ 1647328 h 1803451"/>
              <a:gd name="connsiteX16" fmla="*/ 565454 w 1820672"/>
              <a:gd name="connsiteY16" fmla="*/ 1536491 h 1803451"/>
              <a:gd name="connsiteX17" fmla="*/ 288363 w 1820672"/>
              <a:gd name="connsiteY17" fmla="*/ 1328673 h 1803451"/>
              <a:gd name="connsiteX18" fmla="*/ 219089 w 1820672"/>
              <a:gd name="connsiteY18" fmla="*/ 1134711 h 1803451"/>
              <a:gd name="connsiteX19" fmla="*/ 38981 w 1820672"/>
              <a:gd name="connsiteY19" fmla="*/ 996164 h 1803451"/>
              <a:gd name="connsiteX20" fmla="*/ 1398 w 1820672"/>
              <a:gd name="connsiteY20" fmla="*/ 877577 h 1803451"/>
              <a:gd name="connsiteX0" fmla="*/ 1398 w 1820672"/>
              <a:gd name="connsiteY0" fmla="*/ 877577 h 1803451"/>
              <a:gd name="connsiteX1" fmla="*/ 38980 w 1820672"/>
              <a:gd name="connsiteY1" fmla="*/ 608237 h 1803451"/>
              <a:gd name="connsiteX2" fmla="*/ 135963 w 1820672"/>
              <a:gd name="connsiteY2" fmla="*/ 317291 h 1803451"/>
              <a:gd name="connsiteX3" fmla="*/ 371490 w 1820672"/>
              <a:gd name="connsiteY3" fmla="*/ 81763 h 1803451"/>
              <a:gd name="connsiteX4" fmla="*/ 901499 w 1820672"/>
              <a:gd name="connsiteY4" fmla="*/ 7944 h 1803451"/>
              <a:gd name="connsiteX5" fmla="*/ 1618399 w 1820672"/>
              <a:gd name="connsiteY5" fmla="*/ 234164 h 1803451"/>
              <a:gd name="connsiteX6" fmla="*/ 1801599 w 1820672"/>
              <a:gd name="connsiteY6" fmla="*/ 905286 h 1803451"/>
              <a:gd name="connsiteX7" fmla="*/ 1756945 w 1820672"/>
              <a:gd name="connsiteY7" fmla="*/ 1093146 h 1803451"/>
              <a:gd name="connsiteX8" fmla="*/ 1687672 w 1820672"/>
              <a:gd name="connsiteY8" fmla="*/ 1439510 h 1803451"/>
              <a:gd name="connsiteX9" fmla="*/ 1549127 w 1820672"/>
              <a:gd name="connsiteY9" fmla="*/ 1370236 h 1803451"/>
              <a:gd name="connsiteX10" fmla="*/ 1424437 w 1820672"/>
              <a:gd name="connsiteY10" fmla="*/ 1508782 h 1803451"/>
              <a:gd name="connsiteX11" fmla="*/ 1355163 w 1820672"/>
              <a:gd name="connsiteY11" fmla="*/ 1730455 h 1803451"/>
              <a:gd name="connsiteX12" fmla="*/ 1202763 w 1820672"/>
              <a:gd name="connsiteY12" fmla="*/ 1605764 h 1803451"/>
              <a:gd name="connsiteX13" fmla="*/ 901499 w 1820672"/>
              <a:gd name="connsiteY13" fmla="*/ 1802628 h 1803451"/>
              <a:gd name="connsiteX14" fmla="*/ 870254 w 1820672"/>
              <a:gd name="connsiteY14" fmla="*/ 1675037 h 1803451"/>
              <a:gd name="connsiteX15" fmla="*/ 565454 w 1820672"/>
              <a:gd name="connsiteY15" fmla="*/ 1647328 h 1803451"/>
              <a:gd name="connsiteX16" fmla="*/ 565454 w 1820672"/>
              <a:gd name="connsiteY16" fmla="*/ 1536491 h 1803451"/>
              <a:gd name="connsiteX17" fmla="*/ 288363 w 1820672"/>
              <a:gd name="connsiteY17" fmla="*/ 1328673 h 1803451"/>
              <a:gd name="connsiteX18" fmla="*/ 219089 w 1820672"/>
              <a:gd name="connsiteY18" fmla="*/ 1134711 h 1803451"/>
              <a:gd name="connsiteX19" fmla="*/ 38981 w 1820672"/>
              <a:gd name="connsiteY19" fmla="*/ 996164 h 1803451"/>
              <a:gd name="connsiteX20" fmla="*/ 1398 w 1820672"/>
              <a:gd name="connsiteY20" fmla="*/ 877577 h 1803451"/>
              <a:gd name="connsiteX0" fmla="*/ 0 w 1819274"/>
              <a:gd name="connsiteY0" fmla="*/ 877577 h 2136087"/>
              <a:gd name="connsiteX1" fmla="*/ 37582 w 1819274"/>
              <a:gd name="connsiteY1" fmla="*/ 608237 h 2136087"/>
              <a:gd name="connsiteX2" fmla="*/ 134565 w 1819274"/>
              <a:gd name="connsiteY2" fmla="*/ 317291 h 2136087"/>
              <a:gd name="connsiteX3" fmla="*/ 370092 w 1819274"/>
              <a:gd name="connsiteY3" fmla="*/ 81763 h 2136087"/>
              <a:gd name="connsiteX4" fmla="*/ 900101 w 1819274"/>
              <a:gd name="connsiteY4" fmla="*/ 7944 h 2136087"/>
              <a:gd name="connsiteX5" fmla="*/ 1617001 w 1819274"/>
              <a:gd name="connsiteY5" fmla="*/ 234164 h 2136087"/>
              <a:gd name="connsiteX6" fmla="*/ 1800201 w 1819274"/>
              <a:gd name="connsiteY6" fmla="*/ 905286 h 2136087"/>
              <a:gd name="connsiteX7" fmla="*/ 1755547 w 1819274"/>
              <a:gd name="connsiteY7" fmla="*/ 1093146 h 2136087"/>
              <a:gd name="connsiteX8" fmla="*/ 1686274 w 1819274"/>
              <a:gd name="connsiteY8" fmla="*/ 1439510 h 2136087"/>
              <a:gd name="connsiteX9" fmla="*/ 1547729 w 1819274"/>
              <a:gd name="connsiteY9" fmla="*/ 1370236 h 2136087"/>
              <a:gd name="connsiteX10" fmla="*/ 1423039 w 1819274"/>
              <a:gd name="connsiteY10" fmla="*/ 1508782 h 2136087"/>
              <a:gd name="connsiteX11" fmla="*/ 1353765 w 1819274"/>
              <a:gd name="connsiteY11" fmla="*/ 1730455 h 2136087"/>
              <a:gd name="connsiteX12" fmla="*/ 1201365 w 1819274"/>
              <a:gd name="connsiteY12" fmla="*/ 1605764 h 2136087"/>
              <a:gd name="connsiteX13" fmla="*/ 900101 w 1819274"/>
              <a:gd name="connsiteY13" fmla="*/ 1802628 h 2136087"/>
              <a:gd name="connsiteX14" fmla="*/ 868856 w 1819274"/>
              <a:gd name="connsiteY14" fmla="*/ 1675037 h 2136087"/>
              <a:gd name="connsiteX15" fmla="*/ 564056 w 1819274"/>
              <a:gd name="connsiteY15" fmla="*/ 1647328 h 2136087"/>
              <a:gd name="connsiteX16" fmla="*/ 564056 w 1819274"/>
              <a:gd name="connsiteY16" fmla="*/ 1536491 h 2136087"/>
              <a:gd name="connsiteX17" fmla="*/ 286965 w 1819274"/>
              <a:gd name="connsiteY17" fmla="*/ 1328673 h 2136087"/>
              <a:gd name="connsiteX18" fmla="*/ 185341 w 1819274"/>
              <a:gd name="connsiteY18" fmla="*/ 2133849 h 2136087"/>
              <a:gd name="connsiteX19" fmla="*/ 37583 w 1819274"/>
              <a:gd name="connsiteY19" fmla="*/ 996164 h 2136087"/>
              <a:gd name="connsiteX20" fmla="*/ 0 w 1819274"/>
              <a:gd name="connsiteY20" fmla="*/ 877577 h 2136087"/>
              <a:gd name="connsiteX0" fmla="*/ 0 w 1819274"/>
              <a:gd name="connsiteY0" fmla="*/ 877577 h 2146749"/>
              <a:gd name="connsiteX1" fmla="*/ 37582 w 1819274"/>
              <a:gd name="connsiteY1" fmla="*/ 608237 h 2146749"/>
              <a:gd name="connsiteX2" fmla="*/ 134565 w 1819274"/>
              <a:gd name="connsiteY2" fmla="*/ 317291 h 2146749"/>
              <a:gd name="connsiteX3" fmla="*/ 370092 w 1819274"/>
              <a:gd name="connsiteY3" fmla="*/ 81763 h 2146749"/>
              <a:gd name="connsiteX4" fmla="*/ 900101 w 1819274"/>
              <a:gd name="connsiteY4" fmla="*/ 7944 h 2146749"/>
              <a:gd name="connsiteX5" fmla="*/ 1617001 w 1819274"/>
              <a:gd name="connsiteY5" fmla="*/ 234164 h 2146749"/>
              <a:gd name="connsiteX6" fmla="*/ 1800201 w 1819274"/>
              <a:gd name="connsiteY6" fmla="*/ 905286 h 2146749"/>
              <a:gd name="connsiteX7" fmla="*/ 1755547 w 1819274"/>
              <a:gd name="connsiteY7" fmla="*/ 1093146 h 2146749"/>
              <a:gd name="connsiteX8" fmla="*/ 1686274 w 1819274"/>
              <a:gd name="connsiteY8" fmla="*/ 1439510 h 2146749"/>
              <a:gd name="connsiteX9" fmla="*/ 1547729 w 1819274"/>
              <a:gd name="connsiteY9" fmla="*/ 1370236 h 2146749"/>
              <a:gd name="connsiteX10" fmla="*/ 1423039 w 1819274"/>
              <a:gd name="connsiteY10" fmla="*/ 1508782 h 2146749"/>
              <a:gd name="connsiteX11" fmla="*/ 1353765 w 1819274"/>
              <a:gd name="connsiteY11" fmla="*/ 1730455 h 2146749"/>
              <a:gd name="connsiteX12" fmla="*/ 1201365 w 1819274"/>
              <a:gd name="connsiteY12" fmla="*/ 1605764 h 2146749"/>
              <a:gd name="connsiteX13" fmla="*/ 900101 w 1819274"/>
              <a:gd name="connsiteY13" fmla="*/ 1802628 h 2146749"/>
              <a:gd name="connsiteX14" fmla="*/ 868856 w 1819274"/>
              <a:gd name="connsiteY14" fmla="*/ 1675037 h 2146749"/>
              <a:gd name="connsiteX15" fmla="*/ 564056 w 1819274"/>
              <a:gd name="connsiteY15" fmla="*/ 1647328 h 2146749"/>
              <a:gd name="connsiteX16" fmla="*/ 564056 w 1819274"/>
              <a:gd name="connsiteY16" fmla="*/ 1536491 h 2146749"/>
              <a:gd name="connsiteX17" fmla="*/ 405584 w 1819274"/>
              <a:gd name="connsiteY17" fmla="*/ 1986001 h 2146749"/>
              <a:gd name="connsiteX18" fmla="*/ 185341 w 1819274"/>
              <a:gd name="connsiteY18" fmla="*/ 2133849 h 2146749"/>
              <a:gd name="connsiteX19" fmla="*/ 37583 w 1819274"/>
              <a:gd name="connsiteY19" fmla="*/ 996164 h 2146749"/>
              <a:gd name="connsiteX20" fmla="*/ 0 w 1819274"/>
              <a:gd name="connsiteY20" fmla="*/ 877577 h 2146749"/>
              <a:gd name="connsiteX0" fmla="*/ 0 w 1819274"/>
              <a:gd name="connsiteY0" fmla="*/ 877577 h 2279361"/>
              <a:gd name="connsiteX1" fmla="*/ 37582 w 1819274"/>
              <a:gd name="connsiteY1" fmla="*/ 608237 h 2279361"/>
              <a:gd name="connsiteX2" fmla="*/ 134565 w 1819274"/>
              <a:gd name="connsiteY2" fmla="*/ 317291 h 2279361"/>
              <a:gd name="connsiteX3" fmla="*/ 370092 w 1819274"/>
              <a:gd name="connsiteY3" fmla="*/ 81763 h 2279361"/>
              <a:gd name="connsiteX4" fmla="*/ 900101 w 1819274"/>
              <a:gd name="connsiteY4" fmla="*/ 7944 h 2279361"/>
              <a:gd name="connsiteX5" fmla="*/ 1617001 w 1819274"/>
              <a:gd name="connsiteY5" fmla="*/ 234164 h 2279361"/>
              <a:gd name="connsiteX6" fmla="*/ 1800201 w 1819274"/>
              <a:gd name="connsiteY6" fmla="*/ 905286 h 2279361"/>
              <a:gd name="connsiteX7" fmla="*/ 1755547 w 1819274"/>
              <a:gd name="connsiteY7" fmla="*/ 1093146 h 2279361"/>
              <a:gd name="connsiteX8" fmla="*/ 1686274 w 1819274"/>
              <a:gd name="connsiteY8" fmla="*/ 1439510 h 2279361"/>
              <a:gd name="connsiteX9" fmla="*/ 1547729 w 1819274"/>
              <a:gd name="connsiteY9" fmla="*/ 1370236 h 2279361"/>
              <a:gd name="connsiteX10" fmla="*/ 1423039 w 1819274"/>
              <a:gd name="connsiteY10" fmla="*/ 1508782 h 2279361"/>
              <a:gd name="connsiteX11" fmla="*/ 1353765 w 1819274"/>
              <a:gd name="connsiteY11" fmla="*/ 1730455 h 2279361"/>
              <a:gd name="connsiteX12" fmla="*/ 1201365 w 1819274"/>
              <a:gd name="connsiteY12" fmla="*/ 1605764 h 2279361"/>
              <a:gd name="connsiteX13" fmla="*/ 900101 w 1819274"/>
              <a:gd name="connsiteY13" fmla="*/ 1802628 h 2279361"/>
              <a:gd name="connsiteX14" fmla="*/ 868856 w 1819274"/>
              <a:gd name="connsiteY14" fmla="*/ 1675037 h 2279361"/>
              <a:gd name="connsiteX15" fmla="*/ 564056 w 1819274"/>
              <a:gd name="connsiteY15" fmla="*/ 1647328 h 2279361"/>
              <a:gd name="connsiteX16" fmla="*/ 682675 w 1819274"/>
              <a:gd name="connsiteY16" fmla="*/ 2272697 h 2279361"/>
              <a:gd name="connsiteX17" fmla="*/ 405584 w 1819274"/>
              <a:gd name="connsiteY17" fmla="*/ 1986001 h 2279361"/>
              <a:gd name="connsiteX18" fmla="*/ 185341 w 1819274"/>
              <a:gd name="connsiteY18" fmla="*/ 2133849 h 2279361"/>
              <a:gd name="connsiteX19" fmla="*/ 37583 w 1819274"/>
              <a:gd name="connsiteY19" fmla="*/ 996164 h 2279361"/>
              <a:gd name="connsiteX20" fmla="*/ 0 w 1819274"/>
              <a:gd name="connsiteY20" fmla="*/ 877577 h 2279361"/>
              <a:gd name="connsiteX0" fmla="*/ 0 w 1819274"/>
              <a:gd name="connsiteY0" fmla="*/ 877577 h 2464576"/>
              <a:gd name="connsiteX1" fmla="*/ 37582 w 1819274"/>
              <a:gd name="connsiteY1" fmla="*/ 608237 h 2464576"/>
              <a:gd name="connsiteX2" fmla="*/ 134565 w 1819274"/>
              <a:gd name="connsiteY2" fmla="*/ 317291 h 2464576"/>
              <a:gd name="connsiteX3" fmla="*/ 370092 w 1819274"/>
              <a:gd name="connsiteY3" fmla="*/ 81763 h 2464576"/>
              <a:gd name="connsiteX4" fmla="*/ 900101 w 1819274"/>
              <a:gd name="connsiteY4" fmla="*/ 7944 h 2464576"/>
              <a:gd name="connsiteX5" fmla="*/ 1617001 w 1819274"/>
              <a:gd name="connsiteY5" fmla="*/ 234164 h 2464576"/>
              <a:gd name="connsiteX6" fmla="*/ 1800201 w 1819274"/>
              <a:gd name="connsiteY6" fmla="*/ 905286 h 2464576"/>
              <a:gd name="connsiteX7" fmla="*/ 1755547 w 1819274"/>
              <a:gd name="connsiteY7" fmla="*/ 1093146 h 2464576"/>
              <a:gd name="connsiteX8" fmla="*/ 1686274 w 1819274"/>
              <a:gd name="connsiteY8" fmla="*/ 1439510 h 2464576"/>
              <a:gd name="connsiteX9" fmla="*/ 1547729 w 1819274"/>
              <a:gd name="connsiteY9" fmla="*/ 1370236 h 2464576"/>
              <a:gd name="connsiteX10" fmla="*/ 1423039 w 1819274"/>
              <a:gd name="connsiteY10" fmla="*/ 1508782 h 2464576"/>
              <a:gd name="connsiteX11" fmla="*/ 1353765 w 1819274"/>
              <a:gd name="connsiteY11" fmla="*/ 1730455 h 2464576"/>
              <a:gd name="connsiteX12" fmla="*/ 1201365 w 1819274"/>
              <a:gd name="connsiteY12" fmla="*/ 1605764 h 2464576"/>
              <a:gd name="connsiteX13" fmla="*/ 900101 w 1819274"/>
              <a:gd name="connsiteY13" fmla="*/ 1802628 h 2464576"/>
              <a:gd name="connsiteX14" fmla="*/ 868856 w 1819274"/>
              <a:gd name="connsiteY14" fmla="*/ 1675037 h 2464576"/>
              <a:gd name="connsiteX15" fmla="*/ 844428 w 1819274"/>
              <a:gd name="connsiteY15" fmla="*/ 2436119 h 2464576"/>
              <a:gd name="connsiteX16" fmla="*/ 682675 w 1819274"/>
              <a:gd name="connsiteY16" fmla="*/ 2272697 h 2464576"/>
              <a:gd name="connsiteX17" fmla="*/ 405584 w 1819274"/>
              <a:gd name="connsiteY17" fmla="*/ 1986001 h 2464576"/>
              <a:gd name="connsiteX18" fmla="*/ 185341 w 1819274"/>
              <a:gd name="connsiteY18" fmla="*/ 2133849 h 2464576"/>
              <a:gd name="connsiteX19" fmla="*/ 37583 w 1819274"/>
              <a:gd name="connsiteY19" fmla="*/ 996164 h 2464576"/>
              <a:gd name="connsiteX20" fmla="*/ 0 w 1819274"/>
              <a:gd name="connsiteY20" fmla="*/ 877577 h 2464576"/>
              <a:gd name="connsiteX0" fmla="*/ 0 w 1819274"/>
              <a:gd name="connsiteY0" fmla="*/ 877577 h 2441922"/>
              <a:gd name="connsiteX1" fmla="*/ 37582 w 1819274"/>
              <a:gd name="connsiteY1" fmla="*/ 608237 h 2441922"/>
              <a:gd name="connsiteX2" fmla="*/ 134565 w 1819274"/>
              <a:gd name="connsiteY2" fmla="*/ 317291 h 2441922"/>
              <a:gd name="connsiteX3" fmla="*/ 370092 w 1819274"/>
              <a:gd name="connsiteY3" fmla="*/ 81763 h 2441922"/>
              <a:gd name="connsiteX4" fmla="*/ 900101 w 1819274"/>
              <a:gd name="connsiteY4" fmla="*/ 7944 h 2441922"/>
              <a:gd name="connsiteX5" fmla="*/ 1617001 w 1819274"/>
              <a:gd name="connsiteY5" fmla="*/ 234164 h 2441922"/>
              <a:gd name="connsiteX6" fmla="*/ 1800201 w 1819274"/>
              <a:gd name="connsiteY6" fmla="*/ 905286 h 2441922"/>
              <a:gd name="connsiteX7" fmla="*/ 1755547 w 1819274"/>
              <a:gd name="connsiteY7" fmla="*/ 1093146 h 2441922"/>
              <a:gd name="connsiteX8" fmla="*/ 1686274 w 1819274"/>
              <a:gd name="connsiteY8" fmla="*/ 1439510 h 2441922"/>
              <a:gd name="connsiteX9" fmla="*/ 1547729 w 1819274"/>
              <a:gd name="connsiteY9" fmla="*/ 1370236 h 2441922"/>
              <a:gd name="connsiteX10" fmla="*/ 1423039 w 1819274"/>
              <a:gd name="connsiteY10" fmla="*/ 1508782 h 2441922"/>
              <a:gd name="connsiteX11" fmla="*/ 1353765 w 1819274"/>
              <a:gd name="connsiteY11" fmla="*/ 1730455 h 2441922"/>
              <a:gd name="connsiteX12" fmla="*/ 1201365 w 1819274"/>
              <a:gd name="connsiteY12" fmla="*/ 1605764 h 2441922"/>
              <a:gd name="connsiteX13" fmla="*/ 900101 w 1819274"/>
              <a:gd name="connsiteY13" fmla="*/ 1802628 h 2441922"/>
              <a:gd name="connsiteX14" fmla="*/ 998259 w 1819274"/>
              <a:gd name="connsiteY14" fmla="*/ 2069435 h 2441922"/>
              <a:gd name="connsiteX15" fmla="*/ 844428 w 1819274"/>
              <a:gd name="connsiteY15" fmla="*/ 2436119 h 2441922"/>
              <a:gd name="connsiteX16" fmla="*/ 682675 w 1819274"/>
              <a:gd name="connsiteY16" fmla="*/ 2272697 h 2441922"/>
              <a:gd name="connsiteX17" fmla="*/ 405584 w 1819274"/>
              <a:gd name="connsiteY17" fmla="*/ 1986001 h 2441922"/>
              <a:gd name="connsiteX18" fmla="*/ 185341 w 1819274"/>
              <a:gd name="connsiteY18" fmla="*/ 2133849 h 2441922"/>
              <a:gd name="connsiteX19" fmla="*/ 37583 w 1819274"/>
              <a:gd name="connsiteY19" fmla="*/ 996164 h 2441922"/>
              <a:gd name="connsiteX20" fmla="*/ 0 w 1819274"/>
              <a:gd name="connsiteY20" fmla="*/ 877577 h 2441922"/>
              <a:gd name="connsiteX0" fmla="*/ 0 w 1819274"/>
              <a:gd name="connsiteY0" fmla="*/ 877577 h 2441922"/>
              <a:gd name="connsiteX1" fmla="*/ 37582 w 1819274"/>
              <a:gd name="connsiteY1" fmla="*/ 608237 h 2441922"/>
              <a:gd name="connsiteX2" fmla="*/ 134565 w 1819274"/>
              <a:gd name="connsiteY2" fmla="*/ 317291 h 2441922"/>
              <a:gd name="connsiteX3" fmla="*/ 370092 w 1819274"/>
              <a:gd name="connsiteY3" fmla="*/ 81763 h 2441922"/>
              <a:gd name="connsiteX4" fmla="*/ 900101 w 1819274"/>
              <a:gd name="connsiteY4" fmla="*/ 7944 h 2441922"/>
              <a:gd name="connsiteX5" fmla="*/ 1617001 w 1819274"/>
              <a:gd name="connsiteY5" fmla="*/ 234164 h 2441922"/>
              <a:gd name="connsiteX6" fmla="*/ 1800201 w 1819274"/>
              <a:gd name="connsiteY6" fmla="*/ 905286 h 2441922"/>
              <a:gd name="connsiteX7" fmla="*/ 1755547 w 1819274"/>
              <a:gd name="connsiteY7" fmla="*/ 1093146 h 2441922"/>
              <a:gd name="connsiteX8" fmla="*/ 1686274 w 1819274"/>
              <a:gd name="connsiteY8" fmla="*/ 1439510 h 2441922"/>
              <a:gd name="connsiteX9" fmla="*/ 1547729 w 1819274"/>
              <a:gd name="connsiteY9" fmla="*/ 1370236 h 2441922"/>
              <a:gd name="connsiteX10" fmla="*/ 1423039 w 1819274"/>
              <a:gd name="connsiteY10" fmla="*/ 1508782 h 2441922"/>
              <a:gd name="connsiteX11" fmla="*/ 1353765 w 1819274"/>
              <a:gd name="connsiteY11" fmla="*/ 1730455 h 2441922"/>
              <a:gd name="connsiteX12" fmla="*/ 1147447 w 1819274"/>
              <a:gd name="connsiteY12" fmla="*/ 1737228 h 2441922"/>
              <a:gd name="connsiteX13" fmla="*/ 900101 w 1819274"/>
              <a:gd name="connsiteY13" fmla="*/ 1802628 h 2441922"/>
              <a:gd name="connsiteX14" fmla="*/ 998259 w 1819274"/>
              <a:gd name="connsiteY14" fmla="*/ 2069435 h 2441922"/>
              <a:gd name="connsiteX15" fmla="*/ 844428 w 1819274"/>
              <a:gd name="connsiteY15" fmla="*/ 2436119 h 2441922"/>
              <a:gd name="connsiteX16" fmla="*/ 682675 w 1819274"/>
              <a:gd name="connsiteY16" fmla="*/ 2272697 h 2441922"/>
              <a:gd name="connsiteX17" fmla="*/ 405584 w 1819274"/>
              <a:gd name="connsiteY17" fmla="*/ 1986001 h 2441922"/>
              <a:gd name="connsiteX18" fmla="*/ 185341 w 1819274"/>
              <a:gd name="connsiteY18" fmla="*/ 2133849 h 2441922"/>
              <a:gd name="connsiteX19" fmla="*/ 37583 w 1819274"/>
              <a:gd name="connsiteY19" fmla="*/ 996164 h 2441922"/>
              <a:gd name="connsiteX20" fmla="*/ 0 w 1819274"/>
              <a:gd name="connsiteY20" fmla="*/ 877577 h 2441922"/>
              <a:gd name="connsiteX0" fmla="*/ 0 w 1819274"/>
              <a:gd name="connsiteY0" fmla="*/ 877577 h 2441922"/>
              <a:gd name="connsiteX1" fmla="*/ 37582 w 1819274"/>
              <a:gd name="connsiteY1" fmla="*/ 608237 h 2441922"/>
              <a:gd name="connsiteX2" fmla="*/ 134565 w 1819274"/>
              <a:gd name="connsiteY2" fmla="*/ 317291 h 2441922"/>
              <a:gd name="connsiteX3" fmla="*/ 370092 w 1819274"/>
              <a:gd name="connsiteY3" fmla="*/ 81763 h 2441922"/>
              <a:gd name="connsiteX4" fmla="*/ 900101 w 1819274"/>
              <a:gd name="connsiteY4" fmla="*/ 7944 h 2441922"/>
              <a:gd name="connsiteX5" fmla="*/ 1617001 w 1819274"/>
              <a:gd name="connsiteY5" fmla="*/ 234164 h 2441922"/>
              <a:gd name="connsiteX6" fmla="*/ 1800201 w 1819274"/>
              <a:gd name="connsiteY6" fmla="*/ 905286 h 2441922"/>
              <a:gd name="connsiteX7" fmla="*/ 1755547 w 1819274"/>
              <a:gd name="connsiteY7" fmla="*/ 1093146 h 2441922"/>
              <a:gd name="connsiteX8" fmla="*/ 1686274 w 1819274"/>
              <a:gd name="connsiteY8" fmla="*/ 1439510 h 2441922"/>
              <a:gd name="connsiteX9" fmla="*/ 1547729 w 1819274"/>
              <a:gd name="connsiteY9" fmla="*/ 1370236 h 2441922"/>
              <a:gd name="connsiteX10" fmla="*/ 1423039 w 1819274"/>
              <a:gd name="connsiteY10" fmla="*/ 1508782 h 2441922"/>
              <a:gd name="connsiteX11" fmla="*/ 1353765 w 1819274"/>
              <a:gd name="connsiteY11" fmla="*/ 1730455 h 2441922"/>
              <a:gd name="connsiteX12" fmla="*/ 1147447 w 1819274"/>
              <a:gd name="connsiteY12" fmla="*/ 1737228 h 2441922"/>
              <a:gd name="connsiteX13" fmla="*/ 1007936 w 1819274"/>
              <a:gd name="connsiteY13" fmla="*/ 2012974 h 2441922"/>
              <a:gd name="connsiteX14" fmla="*/ 998259 w 1819274"/>
              <a:gd name="connsiteY14" fmla="*/ 2069435 h 2441922"/>
              <a:gd name="connsiteX15" fmla="*/ 844428 w 1819274"/>
              <a:gd name="connsiteY15" fmla="*/ 2436119 h 2441922"/>
              <a:gd name="connsiteX16" fmla="*/ 682675 w 1819274"/>
              <a:gd name="connsiteY16" fmla="*/ 2272697 h 2441922"/>
              <a:gd name="connsiteX17" fmla="*/ 405584 w 1819274"/>
              <a:gd name="connsiteY17" fmla="*/ 1986001 h 2441922"/>
              <a:gd name="connsiteX18" fmla="*/ 185341 w 1819274"/>
              <a:gd name="connsiteY18" fmla="*/ 2133849 h 2441922"/>
              <a:gd name="connsiteX19" fmla="*/ 37583 w 1819274"/>
              <a:gd name="connsiteY19" fmla="*/ 996164 h 2441922"/>
              <a:gd name="connsiteX20" fmla="*/ 0 w 1819274"/>
              <a:gd name="connsiteY20" fmla="*/ 877577 h 2441922"/>
              <a:gd name="connsiteX0" fmla="*/ 0 w 1819274"/>
              <a:gd name="connsiteY0" fmla="*/ 877577 h 2441922"/>
              <a:gd name="connsiteX1" fmla="*/ 37582 w 1819274"/>
              <a:gd name="connsiteY1" fmla="*/ 608237 h 2441922"/>
              <a:gd name="connsiteX2" fmla="*/ 134565 w 1819274"/>
              <a:gd name="connsiteY2" fmla="*/ 317291 h 2441922"/>
              <a:gd name="connsiteX3" fmla="*/ 370092 w 1819274"/>
              <a:gd name="connsiteY3" fmla="*/ 81763 h 2441922"/>
              <a:gd name="connsiteX4" fmla="*/ 900101 w 1819274"/>
              <a:gd name="connsiteY4" fmla="*/ 7944 h 2441922"/>
              <a:gd name="connsiteX5" fmla="*/ 1617001 w 1819274"/>
              <a:gd name="connsiteY5" fmla="*/ 234164 h 2441922"/>
              <a:gd name="connsiteX6" fmla="*/ 1800201 w 1819274"/>
              <a:gd name="connsiteY6" fmla="*/ 905286 h 2441922"/>
              <a:gd name="connsiteX7" fmla="*/ 1755547 w 1819274"/>
              <a:gd name="connsiteY7" fmla="*/ 1093146 h 2441922"/>
              <a:gd name="connsiteX8" fmla="*/ 1686274 w 1819274"/>
              <a:gd name="connsiteY8" fmla="*/ 1439510 h 2441922"/>
              <a:gd name="connsiteX9" fmla="*/ 1547729 w 1819274"/>
              <a:gd name="connsiteY9" fmla="*/ 1370236 h 2441922"/>
              <a:gd name="connsiteX10" fmla="*/ 1423039 w 1819274"/>
              <a:gd name="connsiteY10" fmla="*/ 1929471 h 2441922"/>
              <a:gd name="connsiteX11" fmla="*/ 1353765 w 1819274"/>
              <a:gd name="connsiteY11" fmla="*/ 1730455 h 2441922"/>
              <a:gd name="connsiteX12" fmla="*/ 1147447 w 1819274"/>
              <a:gd name="connsiteY12" fmla="*/ 1737228 h 2441922"/>
              <a:gd name="connsiteX13" fmla="*/ 1007936 w 1819274"/>
              <a:gd name="connsiteY13" fmla="*/ 2012974 h 2441922"/>
              <a:gd name="connsiteX14" fmla="*/ 998259 w 1819274"/>
              <a:gd name="connsiteY14" fmla="*/ 2069435 h 2441922"/>
              <a:gd name="connsiteX15" fmla="*/ 844428 w 1819274"/>
              <a:gd name="connsiteY15" fmla="*/ 2436119 h 2441922"/>
              <a:gd name="connsiteX16" fmla="*/ 682675 w 1819274"/>
              <a:gd name="connsiteY16" fmla="*/ 2272697 h 2441922"/>
              <a:gd name="connsiteX17" fmla="*/ 405584 w 1819274"/>
              <a:gd name="connsiteY17" fmla="*/ 1986001 h 2441922"/>
              <a:gd name="connsiteX18" fmla="*/ 185341 w 1819274"/>
              <a:gd name="connsiteY18" fmla="*/ 2133849 h 2441922"/>
              <a:gd name="connsiteX19" fmla="*/ 37583 w 1819274"/>
              <a:gd name="connsiteY19" fmla="*/ 996164 h 2441922"/>
              <a:gd name="connsiteX20" fmla="*/ 0 w 1819274"/>
              <a:gd name="connsiteY20" fmla="*/ 877577 h 2441922"/>
              <a:gd name="connsiteX0" fmla="*/ 0 w 1819274"/>
              <a:gd name="connsiteY0" fmla="*/ 877577 h 2441922"/>
              <a:gd name="connsiteX1" fmla="*/ 37582 w 1819274"/>
              <a:gd name="connsiteY1" fmla="*/ 608237 h 2441922"/>
              <a:gd name="connsiteX2" fmla="*/ 134565 w 1819274"/>
              <a:gd name="connsiteY2" fmla="*/ 317291 h 2441922"/>
              <a:gd name="connsiteX3" fmla="*/ 370092 w 1819274"/>
              <a:gd name="connsiteY3" fmla="*/ 81763 h 2441922"/>
              <a:gd name="connsiteX4" fmla="*/ 900101 w 1819274"/>
              <a:gd name="connsiteY4" fmla="*/ 7944 h 2441922"/>
              <a:gd name="connsiteX5" fmla="*/ 1617001 w 1819274"/>
              <a:gd name="connsiteY5" fmla="*/ 234164 h 2441922"/>
              <a:gd name="connsiteX6" fmla="*/ 1800201 w 1819274"/>
              <a:gd name="connsiteY6" fmla="*/ 905286 h 2441922"/>
              <a:gd name="connsiteX7" fmla="*/ 1755547 w 1819274"/>
              <a:gd name="connsiteY7" fmla="*/ 1093146 h 2441922"/>
              <a:gd name="connsiteX8" fmla="*/ 1686274 w 1819274"/>
              <a:gd name="connsiteY8" fmla="*/ 1439510 h 2441922"/>
              <a:gd name="connsiteX9" fmla="*/ 1612431 w 1819274"/>
              <a:gd name="connsiteY9" fmla="*/ 1738340 h 2441922"/>
              <a:gd name="connsiteX10" fmla="*/ 1423039 w 1819274"/>
              <a:gd name="connsiteY10" fmla="*/ 1929471 h 2441922"/>
              <a:gd name="connsiteX11" fmla="*/ 1353765 w 1819274"/>
              <a:gd name="connsiteY11" fmla="*/ 1730455 h 2441922"/>
              <a:gd name="connsiteX12" fmla="*/ 1147447 w 1819274"/>
              <a:gd name="connsiteY12" fmla="*/ 1737228 h 2441922"/>
              <a:gd name="connsiteX13" fmla="*/ 1007936 w 1819274"/>
              <a:gd name="connsiteY13" fmla="*/ 2012974 h 2441922"/>
              <a:gd name="connsiteX14" fmla="*/ 998259 w 1819274"/>
              <a:gd name="connsiteY14" fmla="*/ 2069435 h 2441922"/>
              <a:gd name="connsiteX15" fmla="*/ 844428 w 1819274"/>
              <a:gd name="connsiteY15" fmla="*/ 2436119 h 2441922"/>
              <a:gd name="connsiteX16" fmla="*/ 682675 w 1819274"/>
              <a:gd name="connsiteY16" fmla="*/ 2272697 h 2441922"/>
              <a:gd name="connsiteX17" fmla="*/ 405584 w 1819274"/>
              <a:gd name="connsiteY17" fmla="*/ 1986001 h 2441922"/>
              <a:gd name="connsiteX18" fmla="*/ 185341 w 1819274"/>
              <a:gd name="connsiteY18" fmla="*/ 2133849 h 2441922"/>
              <a:gd name="connsiteX19" fmla="*/ 37583 w 1819274"/>
              <a:gd name="connsiteY19" fmla="*/ 996164 h 2441922"/>
              <a:gd name="connsiteX20" fmla="*/ 0 w 1819274"/>
              <a:gd name="connsiteY20" fmla="*/ 877577 h 2441922"/>
              <a:gd name="connsiteX0" fmla="*/ 0 w 1817656"/>
              <a:gd name="connsiteY0" fmla="*/ 877577 h 2441922"/>
              <a:gd name="connsiteX1" fmla="*/ 37582 w 1817656"/>
              <a:gd name="connsiteY1" fmla="*/ 608237 h 2441922"/>
              <a:gd name="connsiteX2" fmla="*/ 134565 w 1817656"/>
              <a:gd name="connsiteY2" fmla="*/ 317291 h 2441922"/>
              <a:gd name="connsiteX3" fmla="*/ 370092 w 1817656"/>
              <a:gd name="connsiteY3" fmla="*/ 81763 h 2441922"/>
              <a:gd name="connsiteX4" fmla="*/ 900101 w 1817656"/>
              <a:gd name="connsiteY4" fmla="*/ 7944 h 2441922"/>
              <a:gd name="connsiteX5" fmla="*/ 1617001 w 1817656"/>
              <a:gd name="connsiteY5" fmla="*/ 234164 h 2441922"/>
              <a:gd name="connsiteX6" fmla="*/ 1800201 w 1817656"/>
              <a:gd name="connsiteY6" fmla="*/ 905286 h 2441922"/>
              <a:gd name="connsiteX7" fmla="*/ 1755547 w 1817656"/>
              <a:gd name="connsiteY7" fmla="*/ 1093146 h 2441922"/>
              <a:gd name="connsiteX8" fmla="*/ 1761871 w 1817656"/>
              <a:gd name="connsiteY8" fmla="*/ 1440305 h 2441922"/>
              <a:gd name="connsiteX9" fmla="*/ 1686274 w 1817656"/>
              <a:gd name="connsiteY9" fmla="*/ 1439510 h 2441922"/>
              <a:gd name="connsiteX10" fmla="*/ 1612431 w 1817656"/>
              <a:gd name="connsiteY10" fmla="*/ 1738340 h 2441922"/>
              <a:gd name="connsiteX11" fmla="*/ 1423039 w 1817656"/>
              <a:gd name="connsiteY11" fmla="*/ 1929471 h 2441922"/>
              <a:gd name="connsiteX12" fmla="*/ 1353765 w 1817656"/>
              <a:gd name="connsiteY12" fmla="*/ 1730455 h 2441922"/>
              <a:gd name="connsiteX13" fmla="*/ 1147447 w 1817656"/>
              <a:gd name="connsiteY13" fmla="*/ 1737228 h 2441922"/>
              <a:gd name="connsiteX14" fmla="*/ 1007936 w 1817656"/>
              <a:gd name="connsiteY14" fmla="*/ 2012974 h 2441922"/>
              <a:gd name="connsiteX15" fmla="*/ 998259 w 1817656"/>
              <a:gd name="connsiteY15" fmla="*/ 2069435 h 2441922"/>
              <a:gd name="connsiteX16" fmla="*/ 844428 w 1817656"/>
              <a:gd name="connsiteY16" fmla="*/ 2436119 h 2441922"/>
              <a:gd name="connsiteX17" fmla="*/ 682675 w 1817656"/>
              <a:gd name="connsiteY17" fmla="*/ 2272697 h 2441922"/>
              <a:gd name="connsiteX18" fmla="*/ 405584 w 1817656"/>
              <a:gd name="connsiteY18" fmla="*/ 1986001 h 2441922"/>
              <a:gd name="connsiteX19" fmla="*/ 185341 w 1817656"/>
              <a:gd name="connsiteY19" fmla="*/ 2133849 h 2441922"/>
              <a:gd name="connsiteX20" fmla="*/ 37583 w 1817656"/>
              <a:gd name="connsiteY20" fmla="*/ 996164 h 2441922"/>
              <a:gd name="connsiteX21" fmla="*/ 0 w 1817656"/>
              <a:gd name="connsiteY21" fmla="*/ 877577 h 2441922"/>
              <a:gd name="connsiteX0" fmla="*/ 0 w 1825717"/>
              <a:gd name="connsiteY0" fmla="*/ 877577 h 2441922"/>
              <a:gd name="connsiteX1" fmla="*/ 37582 w 1825717"/>
              <a:gd name="connsiteY1" fmla="*/ 608237 h 2441922"/>
              <a:gd name="connsiteX2" fmla="*/ 134565 w 1825717"/>
              <a:gd name="connsiteY2" fmla="*/ 317291 h 2441922"/>
              <a:gd name="connsiteX3" fmla="*/ 370092 w 1825717"/>
              <a:gd name="connsiteY3" fmla="*/ 81763 h 2441922"/>
              <a:gd name="connsiteX4" fmla="*/ 900101 w 1825717"/>
              <a:gd name="connsiteY4" fmla="*/ 7944 h 2441922"/>
              <a:gd name="connsiteX5" fmla="*/ 1617001 w 1825717"/>
              <a:gd name="connsiteY5" fmla="*/ 234164 h 2441922"/>
              <a:gd name="connsiteX6" fmla="*/ 1800201 w 1825717"/>
              <a:gd name="connsiteY6" fmla="*/ 905286 h 2441922"/>
              <a:gd name="connsiteX7" fmla="*/ 1820249 w 1825717"/>
              <a:gd name="connsiteY7" fmla="*/ 1119439 h 2441922"/>
              <a:gd name="connsiteX8" fmla="*/ 1761871 w 1825717"/>
              <a:gd name="connsiteY8" fmla="*/ 1440305 h 2441922"/>
              <a:gd name="connsiteX9" fmla="*/ 1686274 w 1825717"/>
              <a:gd name="connsiteY9" fmla="*/ 1439510 h 2441922"/>
              <a:gd name="connsiteX10" fmla="*/ 1612431 w 1825717"/>
              <a:gd name="connsiteY10" fmla="*/ 1738340 h 2441922"/>
              <a:gd name="connsiteX11" fmla="*/ 1423039 w 1825717"/>
              <a:gd name="connsiteY11" fmla="*/ 1929471 h 2441922"/>
              <a:gd name="connsiteX12" fmla="*/ 1353765 w 1825717"/>
              <a:gd name="connsiteY12" fmla="*/ 1730455 h 2441922"/>
              <a:gd name="connsiteX13" fmla="*/ 1147447 w 1825717"/>
              <a:gd name="connsiteY13" fmla="*/ 1737228 h 2441922"/>
              <a:gd name="connsiteX14" fmla="*/ 1007936 w 1825717"/>
              <a:gd name="connsiteY14" fmla="*/ 2012974 h 2441922"/>
              <a:gd name="connsiteX15" fmla="*/ 998259 w 1825717"/>
              <a:gd name="connsiteY15" fmla="*/ 2069435 h 2441922"/>
              <a:gd name="connsiteX16" fmla="*/ 844428 w 1825717"/>
              <a:gd name="connsiteY16" fmla="*/ 2436119 h 2441922"/>
              <a:gd name="connsiteX17" fmla="*/ 682675 w 1825717"/>
              <a:gd name="connsiteY17" fmla="*/ 2272697 h 2441922"/>
              <a:gd name="connsiteX18" fmla="*/ 405584 w 1825717"/>
              <a:gd name="connsiteY18" fmla="*/ 1986001 h 2441922"/>
              <a:gd name="connsiteX19" fmla="*/ 185341 w 1825717"/>
              <a:gd name="connsiteY19" fmla="*/ 2133849 h 2441922"/>
              <a:gd name="connsiteX20" fmla="*/ 37583 w 1825717"/>
              <a:gd name="connsiteY20" fmla="*/ 996164 h 2441922"/>
              <a:gd name="connsiteX21" fmla="*/ 0 w 1825717"/>
              <a:gd name="connsiteY21" fmla="*/ 877577 h 2441922"/>
              <a:gd name="connsiteX0" fmla="*/ 0 w 1828079"/>
              <a:gd name="connsiteY0" fmla="*/ 897873 h 2462218"/>
              <a:gd name="connsiteX1" fmla="*/ 37582 w 1828079"/>
              <a:gd name="connsiteY1" fmla="*/ 628533 h 2462218"/>
              <a:gd name="connsiteX2" fmla="*/ 134565 w 1828079"/>
              <a:gd name="connsiteY2" fmla="*/ 337587 h 2462218"/>
              <a:gd name="connsiteX3" fmla="*/ 370092 w 1828079"/>
              <a:gd name="connsiteY3" fmla="*/ 102059 h 2462218"/>
              <a:gd name="connsiteX4" fmla="*/ 900101 w 1828079"/>
              <a:gd name="connsiteY4" fmla="*/ 28240 h 2462218"/>
              <a:gd name="connsiteX5" fmla="*/ 1573867 w 1828079"/>
              <a:gd name="connsiteY5" fmla="*/ 543686 h 2462218"/>
              <a:gd name="connsiteX6" fmla="*/ 1800201 w 1828079"/>
              <a:gd name="connsiteY6" fmla="*/ 925582 h 2462218"/>
              <a:gd name="connsiteX7" fmla="*/ 1820249 w 1828079"/>
              <a:gd name="connsiteY7" fmla="*/ 1139735 h 2462218"/>
              <a:gd name="connsiteX8" fmla="*/ 1761871 w 1828079"/>
              <a:gd name="connsiteY8" fmla="*/ 1460601 h 2462218"/>
              <a:gd name="connsiteX9" fmla="*/ 1686274 w 1828079"/>
              <a:gd name="connsiteY9" fmla="*/ 1459806 h 2462218"/>
              <a:gd name="connsiteX10" fmla="*/ 1612431 w 1828079"/>
              <a:gd name="connsiteY10" fmla="*/ 1758636 h 2462218"/>
              <a:gd name="connsiteX11" fmla="*/ 1423039 w 1828079"/>
              <a:gd name="connsiteY11" fmla="*/ 1949767 h 2462218"/>
              <a:gd name="connsiteX12" fmla="*/ 1353765 w 1828079"/>
              <a:gd name="connsiteY12" fmla="*/ 1750751 h 2462218"/>
              <a:gd name="connsiteX13" fmla="*/ 1147447 w 1828079"/>
              <a:gd name="connsiteY13" fmla="*/ 1757524 h 2462218"/>
              <a:gd name="connsiteX14" fmla="*/ 1007936 w 1828079"/>
              <a:gd name="connsiteY14" fmla="*/ 2033270 h 2462218"/>
              <a:gd name="connsiteX15" fmla="*/ 998259 w 1828079"/>
              <a:gd name="connsiteY15" fmla="*/ 2089731 h 2462218"/>
              <a:gd name="connsiteX16" fmla="*/ 844428 w 1828079"/>
              <a:gd name="connsiteY16" fmla="*/ 2456415 h 2462218"/>
              <a:gd name="connsiteX17" fmla="*/ 682675 w 1828079"/>
              <a:gd name="connsiteY17" fmla="*/ 2292993 h 2462218"/>
              <a:gd name="connsiteX18" fmla="*/ 405584 w 1828079"/>
              <a:gd name="connsiteY18" fmla="*/ 2006297 h 2462218"/>
              <a:gd name="connsiteX19" fmla="*/ 185341 w 1828079"/>
              <a:gd name="connsiteY19" fmla="*/ 2154145 h 2462218"/>
              <a:gd name="connsiteX20" fmla="*/ 37583 w 1828079"/>
              <a:gd name="connsiteY20" fmla="*/ 1016460 h 2462218"/>
              <a:gd name="connsiteX21" fmla="*/ 0 w 1828079"/>
              <a:gd name="connsiteY21" fmla="*/ 897873 h 2462218"/>
              <a:gd name="connsiteX0" fmla="*/ 14816 w 1799761"/>
              <a:gd name="connsiteY0" fmla="*/ 871581 h 2462220"/>
              <a:gd name="connsiteX1" fmla="*/ 9264 w 1799761"/>
              <a:gd name="connsiteY1" fmla="*/ 628535 h 2462220"/>
              <a:gd name="connsiteX2" fmla="*/ 106247 w 1799761"/>
              <a:gd name="connsiteY2" fmla="*/ 337589 h 2462220"/>
              <a:gd name="connsiteX3" fmla="*/ 341774 w 1799761"/>
              <a:gd name="connsiteY3" fmla="*/ 102061 h 2462220"/>
              <a:gd name="connsiteX4" fmla="*/ 871783 w 1799761"/>
              <a:gd name="connsiteY4" fmla="*/ 28242 h 2462220"/>
              <a:gd name="connsiteX5" fmla="*/ 1545549 w 1799761"/>
              <a:gd name="connsiteY5" fmla="*/ 543688 h 2462220"/>
              <a:gd name="connsiteX6" fmla="*/ 1771883 w 1799761"/>
              <a:gd name="connsiteY6" fmla="*/ 925584 h 2462220"/>
              <a:gd name="connsiteX7" fmla="*/ 1791931 w 1799761"/>
              <a:gd name="connsiteY7" fmla="*/ 1139737 h 2462220"/>
              <a:gd name="connsiteX8" fmla="*/ 1733553 w 1799761"/>
              <a:gd name="connsiteY8" fmla="*/ 1460603 h 2462220"/>
              <a:gd name="connsiteX9" fmla="*/ 1657956 w 1799761"/>
              <a:gd name="connsiteY9" fmla="*/ 1459808 h 2462220"/>
              <a:gd name="connsiteX10" fmla="*/ 1584113 w 1799761"/>
              <a:gd name="connsiteY10" fmla="*/ 1758638 h 2462220"/>
              <a:gd name="connsiteX11" fmla="*/ 1394721 w 1799761"/>
              <a:gd name="connsiteY11" fmla="*/ 1949769 h 2462220"/>
              <a:gd name="connsiteX12" fmla="*/ 1325447 w 1799761"/>
              <a:gd name="connsiteY12" fmla="*/ 1750753 h 2462220"/>
              <a:gd name="connsiteX13" fmla="*/ 1119129 w 1799761"/>
              <a:gd name="connsiteY13" fmla="*/ 1757526 h 2462220"/>
              <a:gd name="connsiteX14" fmla="*/ 979618 w 1799761"/>
              <a:gd name="connsiteY14" fmla="*/ 2033272 h 2462220"/>
              <a:gd name="connsiteX15" fmla="*/ 969941 w 1799761"/>
              <a:gd name="connsiteY15" fmla="*/ 2089733 h 2462220"/>
              <a:gd name="connsiteX16" fmla="*/ 816110 w 1799761"/>
              <a:gd name="connsiteY16" fmla="*/ 2456417 h 2462220"/>
              <a:gd name="connsiteX17" fmla="*/ 654357 w 1799761"/>
              <a:gd name="connsiteY17" fmla="*/ 2292995 h 2462220"/>
              <a:gd name="connsiteX18" fmla="*/ 377266 w 1799761"/>
              <a:gd name="connsiteY18" fmla="*/ 2006299 h 2462220"/>
              <a:gd name="connsiteX19" fmla="*/ 157023 w 1799761"/>
              <a:gd name="connsiteY19" fmla="*/ 2154147 h 2462220"/>
              <a:gd name="connsiteX20" fmla="*/ 9265 w 1799761"/>
              <a:gd name="connsiteY20" fmla="*/ 1016462 h 2462220"/>
              <a:gd name="connsiteX21" fmla="*/ 14816 w 1799761"/>
              <a:gd name="connsiteY21" fmla="*/ 871581 h 2462220"/>
              <a:gd name="connsiteX0" fmla="*/ 14816 w 1799761"/>
              <a:gd name="connsiteY0" fmla="*/ 1105552 h 2696191"/>
              <a:gd name="connsiteX1" fmla="*/ 9264 w 1799761"/>
              <a:gd name="connsiteY1" fmla="*/ 862506 h 2696191"/>
              <a:gd name="connsiteX2" fmla="*/ 106247 w 1799761"/>
              <a:gd name="connsiteY2" fmla="*/ 571560 h 2696191"/>
              <a:gd name="connsiteX3" fmla="*/ 341774 w 1799761"/>
              <a:gd name="connsiteY3" fmla="*/ 336032 h 2696191"/>
              <a:gd name="connsiteX4" fmla="*/ 1030151 w 1799761"/>
              <a:gd name="connsiteY4" fmla="*/ 11348 h 2696191"/>
              <a:gd name="connsiteX5" fmla="*/ 1545549 w 1799761"/>
              <a:gd name="connsiteY5" fmla="*/ 777659 h 2696191"/>
              <a:gd name="connsiteX6" fmla="*/ 1771883 w 1799761"/>
              <a:gd name="connsiteY6" fmla="*/ 1159555 h 2696191"/>
              <a:gd name="connsiteX7" fmla="*/ 1791931 w 1799761"/>
              <a:gd name="connsiteY7" fmla="*/ 1373708 h 2696191"/>
              <a:gd name="connsiteX8" fmla="*/ 1733553 w 1799761"/>
              <a:gd name="connsiteY8" fmla="*/ 1694574 h 2696191"/>
              <a:gd name="connsiteX9" fmla="*/ 1657956 w 1799761"/>
              <a:gd name="connsiteY9" fmla="*/ 1693779 h 2696191"/>
              <a:gd name="connsiteX10" fmla="*/ 1584113 w 1799761"/>
              <a:gd name="connsiteY10" fmla="*/ 1992609 h 2696191"/>
              <a:gd name="connsiteX11" fmla="*/ 1394721 w 1799761"/>
              <a:gd name="connsiteY11" fmla="*/ 2183740 h 2696191"/>
              <a:gd name="connsiteX12" fmla="*/ 1325447 w 1799761"/>
              <a:gd name="connsiteY12" fmla="*/ 1984724 h 2696191"/>
              <a:gd name="connsiteX13" fmla="*/ 1119129 w 1799761"/>
              <a:gd name="connsiteY13" fmla="*/ 1991497 h 2696191"/>
              <a:gd name="connsiteX14" fmla="*/ 979618 w 1799761"/>
              <a:gd name="connsiteY14" fmla="*/ 2267243 h 2696191"/>
              <a:gd name="connsiteX15" fmla="*/ 969941 w 1799761"/>
              <a:gd name="connsiteY15" fmla="*/ 2323704 h 2696191"/>
              <a:gd name="connsiteX16" fmla="*/ 816110 w 1799761"/>
              <a:gd name="connsiteY16" fmla="*/ 2690388 h 2696191"/>
              <a:gd name="connsiteX17" fmla="*/ 654357 w 1799761"/>
              <a:gd name="connsiteY17" fmla="*/ 2526966 h 2696191"/>
              <a:gd name="connsiteX18" fmla="*/ 377266 w 1799761"/>
              <a:gd name="connsiteY18" fmla="*/ 2240270 h 2696191"/>
              <a:gd name="connsiteX19" fmla="*/ 157023 w 1799761"/>
              <a:gd name="connsiteY19" fmla="*/ 2388118 h 2696191"/>
              <a:gd name="connsiteX20" fmla="*/ 9265 w 1799761"/>
              <a:gd name="connsiteY20" fmla="*/ 1250433 h 2696191"/>
              <a:gd name="connsiteX21" fmla="*/ 14816 w 1799761"/>
              <a:gd name="connsiteY21" fmla="*/ 1105552 h 2696191"/>
              <a:gd name="connsiteX0" fmla="*/ 14816 w 1799761"/>
              <a:gd name="connsiteY0" fmla="*/ 1139583 h 2730222"/>
              <a:gd name="connsiteX1" fmla="*/ 9264 w 1799761"/>
              <a:gd name="connsiteY1" fmla="*/ 896537 h 2730222"/>
              <a:gd name="connsiteX2" fmla="*/ 106247 w 1799761"/>
              <a:gd name="connsiteY2" fmla="*/ 605591 h 2730222"/>
              <a:gd name="connsiteX3" fmla="*/ 285214 w 1799761"/>
              <a:gd name="connsiteY3" fmla="*/ 144286 h 2730222"/>
              <a:gd name="connsiteX4" fmla="*/ 1030151 w 1799761"/>
              <a:gd name="connsiteY4" fmla="*/ 45379 h 2730222"/>
              <a:gd name="connsiteX5" fmla="*/ 1545549 w 1799761"/>
              <a:gd name="connsiteY5" fmla="*/ 811690 h 2730222"/>
              <a:gd name="connsiteX6" fmla="*/ 1771883 w 1799761"/>
              <a:gd name="connsiteY6" fmla="*/ 1193586 h 2730222"/>
              <a:gd name="connsiteX7" fmla="*/ 1791931 w 1799761"/>
              <a:gd name="connsiteY7" fmla="*/ 1407739 h 2730222"/>
              <a:gd name="connsiteX8" fmla="*/ 1733553 w 1799761"/>
              <a:gd name="connsiteY8" fmla="*/ 1728605 h 2730222"/>
              <a:gd name="connsiteX9" fmla="*/ 1657956 w 1799761"/>
              <a:gd name="connsiteY9" fmla="*/ 1727810 h 2730222"/>
              <a:gd name="connsiteX10" fmla="*/ 1584113 w 1799761"/>
              <a:gd name="connsiteY10" fmla="*/ 2026640 h 2730222"/>
              <a:gd name="connsiteX11" fmla="*/ 1394721 w 1799761"/>
              <a:gd name="connsiteY11" fmla="*/ 2217771 h 2730222"/>
              <a:gd name="connsiteX12" fmla="*/ 1325447 w 1799761"/>
              <a:gd name="connsiteY12" fmla="*/ 2018755 h 2730222"/>
              <a:gd name="connsiteX13" fmla="*/ 1119129 w 1799761"/>
              <a:gd name="connsiteY13" fmla="*/ 2025528 h 2730222"/>
              <a:gd name="connsiteX14" fmla="*/ 979618 w 1799761"/>
              <a:gd name="connsiteY14" fmla="*/ 2301274 h 2730222"/>
              <a:gd name="connsiteX15" fmla="*/ 969941 w 1799761"/>
              <a:gd name="connsiteY15" fmla="*/ 2357735 h 2730222"/>
              <a:gd name="connsiteX16" fmla="*/ 816110 w 1799761"/>
              <a:gd name="connsiteY16" fmla="*/ 2724419 h 2730222"/>
              <a:gd name="connsiteX17" fmla="*/ 654357 w 1799761"/>
              <a:gd name="connsiteY17" fmla="*/ 2560997 h 2730222"/>
              <a:gd name="connsiteX18" fmla="*/ 377266 w 1799761"/>
              <a:gd name="connsiteY18" fmla="*/ 2274301 h 2730222"/>
              <a:gd name="connsiteX19" fmla="*/ 157023 w 1799761"/>
              <a:gd name="connsiteY19" fmla="*/ 2422149 h 2730222"/>
              <a:gd name="connsiteX20" fmla="*/ 9265 w 1799761"/>
              <a:gd name="connsiteY20" fmla="*/ 1284464 h 2730222"/>
              <a:gd name="connsiteX21" fmla="*/ 14816 w 1799761"/>
              <a:gd name="connsiteY21" fmla="*/ 1139583 h 2730222"/>
              <a:gd name="connsiteX0" fmla="*/ 131539 w 1916484"/>
              <a:gd name="connsiteY0" fmla="*/ 1139583 h 2730222"/>
              <a:gd name="connsiteX1" fmla="*/ 125987 w 1916484"/>
              <a:gd name="connsiteY1" fmla="*/ 896537 h 2730222"/>
              <a:gd name="connsiteX2" fmla="*/ 222970 w 1916484"/>
              <a:gd name="connsiteY2" fmla="*/ 605591 h 2730222"/>
              <a:gd name="connsiteX3" fmla="*/ 401937 w 1916484"/>
              <a:gd name="connsiteY3" fmla="*/ 144286 h 2730222"/>
              <a:gd name="connsiteX4" fmla="*/ 1146874 w 1916484"/>
              <a:gd name="connsiteY4" fmla="*/ 45379 h 2730222"/>
              <a:gd name="connsiteX5" fmla="*/ 1662272 w 1916484"/>
              <a:gd name="connsiteY5" fmla="*/ 811690 h 2730222"/>
              <a:gd name="connsiteX6" fmla="*/ 1888606 w 1916484"/>
              <a:gd name="connsiteY6" fmla="*/ 1193586 h 2730222"/>
              <a:gd name="connsiteX7" fmla="*/ 1908654 w 1916484"/>
              <a:gd name="connsiteY7" fmla="*/ 1407739 h 2730222"/>
              <a:gd name="connsiteX8" fmla="*/ 1850276 w 1916484"/>
              <a:gd name="connsiteY8" fmla="*/ 1728605 h 2730222"/>
              <a:gd name="connsiteX9" fmla="*/ 1774679 w 1916484"/>
              <a:gd name="connsiteY9" fmla="*/ 1727810 h 2730222"/>
              <a:gd name="connsiteX10" fmla="*/ 1700836 w 1916484"/>
              <a:gd name="connsiteY10" fmla="*/ 2026640 h 2730222"/>
              <a:gd name="connsiteX11" fmla="*/ 1511444 w 1916484"/>
              <a:gd name="connsiteY11" fmla="*/ 2217771 h 2730222"/>
              <a:gd name="connsiteX12" fmla="*/ 1442170 w 1916484"/>
              <a:gd name="connsiteY12" fmla="*/ 2018755 h 2730222"/>
              <a:gd name="connsiteX13" fmla="*/ 1235852 w 1916484"/>
              <a:gd name="connsiteY13" fmla="*/ 2025528 h 2730222"/>
              <a:gd name="connsiteX14" fmla="*/ 1096341 w 1916484"/>
              <a:gd name="connsiteY14" fmla="*/ 2301274 h 2730222"/>
              <a:gd name="connsiteX15" fmla="*/ 1086664 w 1916484"/>
              <a:gd name="connsiteY15" fmla="*/ 2357735 h 2730222"/>
              <a:gd name="connsiteX16" fmla="*/ 932833 w 1916484"/>
              <a:gd name="connsiteY16" fmla="*/ 2724419 h 2730222"/>
              <a:gd name="connsiteX17" fmla="*/ 771080 w 1916484"/>
              <a:gd name="connsiteY17" fmla="*/ 2560997 h 2730222"/>
              <a:gd name="connsiteX18" fmla="*/ 493989 w 1916484"/>
              <a:gd name="connsiteY18" fmla="*/ 2274301 h 2730222"/>
              <a:gd name="connsiteX19" fmla="*/ 273746 w 1916484"/>
              <a:gd name="connsiteY19" fmla="*/ 2422149 h 2730222"/>
              <a:gd name="connsiteX20" fmla="*/ 3174 w 1916484"/>
              <a:gd name="connsiteY20" fmla="*/ 2326475 h 2730222"/>
              <a:gd name="connsiteX21" fmla="*/ 125988 w 1916484"/>
              <a:gd name="connsiteY21" fmla="*/ 1284464 h 2730222"/>
              <a:gd name="connsiteX22" fmla="*/ 131539 w 1916484"/>
              <a:gd name="connsiteY22" fmla="*/ 1139583 h 273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16484" h="2730222">
                <a:moveTo>
                  <a:pt x="131539" y="1139583"/>
                </a:moveTo>
                <a:cubicBezTo>
                  <a:pt x="131539" y="1074929"/>
                  <a:pt x="110749" y="985536"/>
                  <a:pt x="125987" y="896537"/>
                </a:cubicBezTo>
                <a:cubicBezTo>
                  <a:pt x="141225" y="807538"/>
                  <a:pt x="149079" y="693337"/>
                  <a:pt x="222970" y="605591"/>
                </a:cubicBezTo>
                <a:cubicBezTo>
                  <a:pt x="208451" y="436010"/>
                  <a:pt x="247953" y="237655"/>
                  <a:pt x="401937" y="144286"/>
                </a:cubicBezTo>
                <a:cubicBezTo>
                  <a:pt x="555921" y="50917"/>
                  <a:pt x="936818" y="-65855"/>
                  <a:pt x="1146874" y="45379"/>
                </a:cubicBezTo>
                <a:cubicBezTo>
                  <a:pt x="1356930" y="156613"/>
                  <a:pt x="1538650" y="620322"/>
                  <a:pt x="1662272" y="811690"/>
                </a:cubicBezTo>
                <a:cubicBezTo>
                  <a:pt x="1785894" y="1003058"/>
                  <a:pt x="1847542" y="1094245"/>
                  <a:pt x="1888606" y="1193586"/>
                </a:cubicBezTo>
                <a:cubicBezTo>
                  <a:pt x="1929670" y="1292928"/>
                  <a:pt x="1915042" y="1318569"/>
                  <a:pt x="1908654" y="1407739"/>
                </a:cubicBezTo>
                <a:cubicBezTo>
                  <a:pt x="1902266" y="1496909"/>
                  <a:pt x="1861821" y="1670878"/>
                  <a:pt x="1850276" y="1728605"/>
                </a:cubicBezTo>
                <a:cubicBezTo>
                  <a:pt x="1838731" y="1786332"/>
                  <a:pt x="1799586" y="1678138"/>
                  <a:pt x="1774679" y="1727810"/>
                </a:cubicBezTo>
                <a:cubicBezTo>
                  <a:pt x="1749772" y="1777483"/>
                  <a:pt x="1744709" y="1944980"/>
                  <a:pt x="1700836" y="2026640"/>
                </a:cubicBezTo>
                <a:cubicBezTo>
                  <a:pt x="1656964" y="2108300"/>
                  <a:pt x="1554555" y="2219085"/>
                  <a:pt x="1511444" y="2217771"/>
                </a:cubicBezTo>
                <a:cubicBezTo>
                  <a:pt x="1468333" y="2216457"/>
                  <a:pt x="1488102" y="2050796"/>
                  <a:pt x="1442170" y="2018755"/>
                </a:cubicBezTo>
                <a:cubicBezTo>
                  <a:pt x="1396238" y="1986715"/>
                  <a:pt x="1228335" y="2152044"/>
                  <a:pt x="1235852" y="2025528"/>
                </a:cubicBezTo>
                <a:cubicBezTo>
                  <a:pt x="1160241" y="2037557"/>
                  <a:pt x="1121206" y="2245906"/>
                  <a:pt x="1096341" y="2301274"/>
                </a:cubicBezTo>
                <a:cubicBezTo>
                  <a:pt x="1071476" y="2356642"/>
                  <a:pt x="1113915" y="2287211"/>
                  <a:pt x="1086664" y="2357735"/>
                </a:cubicBezTo>
                <a:cubicBezTo>
                  <a:pt x="1059413" y="2428259"/>
                  <a:pt x="985430" y="2690542"/>
                  <a:pt x="932833" y="2724419"/>
                </a:cubicBezTo>
                <a:cubicBezTo>
                  <a:pt x="880236" y="2758296"/>
                  <a:pt x="844221" y="2636017"/>
                  <a:pt x="771080" y="2560997"/>
                </a:cubicBezTo>
                <a:cubicBezTo>
                  <a:pt x="697939" y="2485977"/>
                  <a:pt x="576878" y="2297442"/>
                  <a:pt x="493989" y="2274301"/>
                </a:cubicBezTo>
                <a:cubicBezTo>
                  <a:pt x="411100" y="2251160"/>
                  <a:pt x="325383" y="2476170"/>
                  <a:pt x="273746" y="2422149"/>
                </a:cubicBezTo>
                <a:cubicBezTo>
                  <a:pt x="222109" y="2368129"/>
                  <a:pt x="27800" y="2516089"/>
                  <a:pt x="3174" y="2326475"/>
                </a:cubicBezTo>
                <a:cubicBezTo>
                  <a:pt x="-21452" y="2136861"/>
                  <a:pt x="104594" y="1482279"/>
                  <a:pt x="125988" y="1284464"/>
                </a:cubicBezTo>
                <a:cubicBezTo>
                  <a:pt x="147382" y="1086649"/>
                  <a:pt x="131539" y="1204237"/>
                  <a:pt x="131539" y="113958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117360" y="260648"/>
            <a:ext cx="45365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Jižní Morava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06641" y="6381328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/>
              <a:t>1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3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Ceramic Venus of Dolni Vestonic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644"/>
            <a:ext cx="2808312" cy="6459118"/>
          </a:xfrm>
          <a:prstGeom prst="rect">
            <a:avLst/>
          </a:prstGeom>
          <a:noFill/>
          <a:effectLst>
            <a:softEdge rad="304800"/>
          </a:effectLst>
        </p:spPr>
      </p:pic>
      <p:sp>
        <p:nvSpPr>
          <p:cNvPr id="2" name="TextovéPole 1"/>
          <p:cNvSpPr txBox="1"/>
          <p:nvPr/>
        </p:nvSpPr>
        <p:spPr>
          <a:xfrm>
            <a:off x="2843808" y="764704"/>
            <a:ext cx="51845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Jižní Morava je území s dávným osídlením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sz="2000" dirty="0" smtClean="0"/>
          </a:p>
          <a:p>
            <a:r>
              <a:rPr lang="cs-CZ" sz="2000" dirty="0" smtClean="0"/>
              <a:t>Nížiny, teplé podnebí, úrodná půda =)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obré předpoklady pro osídlení.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U Věstonic se nacházejí pozůstatky po lovcích mamutů.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Na severním úpatí Pavlovských vrchů se nacházejí Nové Mlýny.  Jsou to obnovené </a:t>
            </a:r>
            <a:r>
              <a:rPr lang="cs-CZ" sz="2000" dirty="0" smtClean="0"/>
              <a:t>mlýnice, </a:t>
            </a:r>
            <a:r>
              <a:rPr lang="cs-CZ" sz="2000" dirty="0" smtClean="0"/>
              <a:t>více jak 150 let staré.</a:t>
            </a:r>
          </a:p>
          <a:p>
            <a:endParaRPr lang="cs-CZ" sz="2000" dirty="0"/>
          </a:p>
          <a:p>
            <a:r>
              <a:rPr lang="cs-CZ" sz="2000" dirty="0" smtClean="0"/>
              <a:t>Úvaly tvoří mírně zvlněnou krajinu s nadmořskou výškou do 200 m.</a:t>
            </a:r>
          </a:p>
          <a:p>
            <a:endParaRPr lang="cs-CZ" sz="2000" dirty="0"/>
          </a:p>
        </p:txBody>
      </p:sp>
      <p:pic>
        <p:nvPicPr>
          <p:cNvPr id="2051" name="Picture 3" descr="C:\Users\Parobkova\AppData\Local\Microsoft\Windows\Temporary Internet Files\Content.IE5\XPVM3NGS\MC9004413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96" y="4094305"/>
            <a:ext cx="654404" cy="6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robkova\AppData\Local\Microsoft\Windows\Temporary Internet Files\Content.IE5\IO3BQ29X\MC90044132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68660"/>
            <a:ext cx="795536" cy="7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7938280" y="454424"/>
            <a:ext cx="942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C:\Users\Parobkova\AppData\Local\Microsoft\Windows\Temporary Internet Files\Content.IE5\IO3BQ29X\MC90044132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30" y="1551039"/>
            <a:ext cx="795536" cy="7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arobkova\AppData\Local\Microsoft\Windows\Temporary Internet Files\Content.IE5\IO3BQ29X\MC90044132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94" y="5013176"/>
            <a:ext cx="795536" cy="7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arobkova\AppData\Local\Microsoft\Windows\Temporary Internet Files\Content.IE5\IO3BQ29X\MC90044132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30" y="2664544"/>
            <a:ext cx="795536" cy="7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7949027" y="1558292"/>
            <a:ext cx="942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943544" y="2711725"/>
            <a:ext cx="942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7966736" y="3956621"/>
            <a:ext cx="942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7982861" y="5016624"/>
            <a:ext cx="942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394358" y="6181571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2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7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755576" y="260648"/>
            <a:ext cx="792088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Vodstvo a podnebí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436096" y="2420888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Dyje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462879" y="3429000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Nové Mlýny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469625" y="1453425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Moravy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6032" y="1510625"/>
            <a:ext cx="4824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Jižní Morava patří do povodí řeky</a:t>
            </a:r>
            <a:endParaRPr lang="cs-CZ" sz="2400" dirty="0"/>
          </a:p>
        </p:txBody>
      </p:sp>
      <p:sp>
        <p:nvSpPr>
          <p:cNvPr id="13" name="Obdélník 12"/>
          <p:cNvSpPr/>
          <p:nvPr/>
        </p:nvSpPr>
        <p:spPr>
          <a:xfrm>
            <a:off x="539466" y="2276872"/>
            <a:ext cx="4927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Jejím důležitým přítokem je při hranici řeka </a:t>
            </a:r>
          </a:p>
          <a:p>
            <a:endParaRPr lang="cs-CZ" sz="2400" dirty="0"/>
          </a:p>
          <a:p>
            <a:r>
              <a:rPr lang="cs-CZ" sz="2400" dirty="0" smtClean="0"/>
              <a:t>Najdeme zde také velké rybníky a vodní nádrže</a:t>
            </a:r>
          </a:p>
          <a:p>
            <a:endParaRPr lang="cs-CZ" sz="2400" dirty="0"/>
          </a:p>
          <a:p>
            <a:r>
              <a:rPr lang="cs-CZ" sz="2400" dirty="0" smtClean="0"/>
              <a:t>Podnebí jižní Moravy je  z celé ČR</a:t>
            </a:r>
          </a:p>
          <a:p>
            <a:r>
              <a:rPr lang="cs-CZ" sz="2400" dirty="0" smtClean="0"/>
              <a:t>nejteplejší.</a:t>
            </a:r>
            <a:endParaRPr lang="cs-CZ" sz="2400" dirty="0"/>
          </a:p>
        </p:txBody>
      </p:sp>
      <p:pic>
        <p:nvPicPr>
          <p:cNvPr id="3082" name="Picture 10" descr="C:\Users\Parobkova\AppData\Local\Microsoft\Windows\Temporary Internet Files\Content.IE5\XPVM3NGS\MC9002033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07" y="4581127"/>
            <a:ext cx="3240359" cy="18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5436096" y="1340768"/>
            <a:ext cx="330587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436096" y="2276872"/>
            <a:ext cx="3267143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436096" y="3284984"/>
            <a:ext cx="330587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4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755576" y="260648"/>
            <a:ext cx="81369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Povrch oblasti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942766" y="4941168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Dolnomoravský úval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942766" y="2852936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Dyjskosvratecký</a:t>
            </a:r>
            <a:r>
              <a:rPr lang="cs-CZ" sz="2400" dirty="0" smtClean="0"/>
              <a:t> úval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915470" y="5877272"/>
            <a:ext cx="33123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Bílé Karpaty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3167844" y="1412776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Svratka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251520" y="1416322"/>
            <a:ext cx="17281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Dyje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25332" y="2060848"/>
            <a:ext cx="1403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soutok</a:t>
            </a:r>
            <a:endParaRPr lang="cs-CZ" sz="2800" dirty="0"/>
          </a:p>
        </p:txBody>
      </p:sp>
      <p:cxnSp>
        <p:nvCxnSpPr>
          <p:cNvPr id="10" name="Přímá spojnice se šipkou 9"/>
          <p:cNvCxnSpPr>
            <a:stCxn id="7" idx="2"/>
          </p:cNvCxnSpPr>
          <p:nvPr/>
        </p:nvCxnSpPr>
        <p:spPr>
          <a:xfrm>
            <a:off x="1115616" y="2064394"/>
            <a:ext cx="1344905" cy="81163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2771800" y="2064394"/>
            <a:ext cx="1296144" cy="81252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ile:Dyjsko-svratecký úv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3539"/>
            <a:ext cx="4296553" cy="25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4499992" y="5027468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rotéká zde řeka Morava</a:t>
            </a:r>
          </a:p>
          <a:p>
            <a:endParaRPr lang="cs-CZ" sz="2800" dirty="0"/>
          </a:p>
          <a:p>
            <a:r>
              <a:rPr lang="cs-CZ" sz="2800" dirty="0"/>
              <a:t>p</a:t>
            </a:r>
            <a:r>
              <a:rPr lang="cs-CZ" sz="2800" dirty="0" smtClean="0"/>
              <a:t>ři hranici se Slovenskem</a:t>
            </a:r>
            <a:endParaRPr lang="cs-CZ" sz="2800" dirty="0"/>
          </a:p>
        </p:txBody>
      </p:sp>
      <p:sp>
        <p:nvSpPr>
          <p:cNvPr id="18" name="Obdélník 17"/>
          <p:cNvSpPr/>
          <p:nvPr/>
        </p:nvSpPr>
        <p:spPr>
          <a:xfrm>
            <a:off x="7897645" y="4730385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3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180715" y="260648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Města</a:t>
            </a:r>
            <a:endParaRPr lang="cs-CZ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95536" y="1703184"/>
            <a:ext cx="17641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Zlín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84340" y="1484784"/>
            <a:ext cx="4851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Tomáš Baťa zde založil obuvnický podnik. V té době  největší a nejmodernější  továrny na výrobu obuvi ve střední Evropě.</a:t>
            </a:r>
            <a:endParaRPr lang="cs-CZ" sz="2400" dirty="0"/>
          </a:p>
        </p:txBody>
      </p:sp>
      <p:pic>
        <p:nvPicPr>
          <p:cNvPr id="3075" name="Picture 3" descr="C:\Users\Parobkova\AppData\Local\Microsoft\Windows\Temporary Internet Files\Content.IE5\XPVM3NGS\MC9004064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55" y="1624107"/>
            <a:ext cx="1337368" cy="1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333156" y="3284984"/>
            <a:ext cx="251572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Znojmo</a:t>
            </a:r>
            <a:endParaRPr lang="cs-CZ" sz="4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01967" y="3228696"/>
            <a:ext cx="5844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Potravinářský průmysl </a:t>
            </a:r>
          </a:p>
          <a:p>
            <a:r>
              <a:rPr lang="cs-CZ" sz="2400" dirty="0" smtClean="0"/>
              <a:t>(konzervárny) - znojemské okurky.</a:t>
            </a:r>
            <a:endParaRPr lang="cs-CZ" sz="2400" dirty="0"/>
          </a:p>
        </p:txBody>
      </p:sp>
      <p:pic>
        <p:nvPicPr>
          <p:cNvPr id="3076" name="Picture 4" descr="C:\Users\Parobkova\AppData\Local\Microsoft\Windows\Temporary Internet Files\Content.IE5\1S9BV2T7\MC9001124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72" y="3219449"/>
            <a:ext cx="1174353" cy="7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357862" y="4653136"/>
            <a:ext cx="249101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Hodonín</a:t>
            </a:r>
            <a:endParaRPr lang="cs-CZ"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01967" y="4765604"/>
            <a:ext cx="305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Tepelná elektrárna. </a:t>
            </a:r>
            <a:endParaRPr lang="cs-CZ" sz="2400" dirty="0"/>
          </a:p>
        </p:txBody>
      </p:sp>
      <p:pic>
        <p:nvPicPr>
          <p:cNvPr id="3078" name="Picture 6" descr="C:\Users\Parobkova\AppData\Local\Microsoft\Windows\Temporary Internet Files\Content.IE5\1S9BV2T7\MC9004376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08" y="4181107"/>
            <a:ext cx="1443754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395535" y="5733256"/>
            <a:ext cx="245334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Břeclav</a:t>
            </a:r>
            <a:endParaRPr lang="cs-CZ" sz="4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001967" y="5733256"/>
            <a:ext cx="423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Dopravní železniční uzel.</a:t>
            </a:r>
            <a:endParaRPr lang="cs-CZ" sz="2400" dirty="0"/>
          </a:p>
        </p:txBody>
      </p:sp>
      <p:pic>
        <p:nvPicPr>
          <p:cNvPr id="3079" name="Picture 7" descr="C:\Users\Parobkova\AppData\Local\Microsoft\Windows\Temporary Internet Files\Content.IE5\1O6EAFK8\MC90033216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28" y="5313792"/>
            <a:ext cx="1691895" cy="10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635896" y="116632"/>
            <a:ext cx="230425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Znojmo</a:t>
            </a:r>
            <a:endParaRPr lang="cs-CZ" sz="4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8" y="980728"/>
            <a:ext cx="3930804" cy="5241071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4098" name="Picture 2" descr="File:Mascot of Znojmo - cucumb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19" y="980728"/>
            <a:ext cx="3494047" cy="5241071"/>
          </a:xfrm>
          <a:prstGeom prst="rect">
            <a:avLst/>
          </a:prstGeom>
          <a:noFill/>
          <a:ln w="50800">
            <a:solidFill>
              <a:schemeClr val="accent1">
                <a:shade val="95000"/>
                <a:satMod val="10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5059070" y="6343269"/>
            <a:ext cx="30963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Maskot města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986418" y="6343269"/>
            <a:ext cx="30963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Radniční věž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7455366" y="5852467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4</a:t>
            </a:r>
            <a:r>
              <a:rPr lang="en-US" dirty="0" smtClean="0"/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5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Svě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3286</TotalTime>
  <Words>651</Words>
  <Application>Microsoft Office PowerPoint</Application>
  <PresentationFormat>Předvádění na obrazovce (4:3)</PresentationFormat>
  <Paragraphs>154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Exekutivní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Parobkova</dc:creator>
  <cp:lastModifiedBy>Parobkova</cp:lastModifiedBy>
  <cp:revision>309</cp:revision>
  <dcterms:created xsi:type="dcterms:W3CDTF">2013-01-10T19:24:59Z</dcterms:created>
  <dcterms:modified xsi:type="dcterms:W3CDTF">2013-04-01T17:39:05Z</dcterms:modified>
</cp:coreProperties>
</file>