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273" r:id="rId3"/>
    <p:sldId id="257" r:id="rId4"/>
    <p:sldId id="258" r:id="rId5"/>
    <p:sldId id="297" r:id="rId6"/>
    <p:sldId id="298" r:id="rId7"/>
    <p:sldId id="301" r:id="rId8"/>
    <p:sldId id="302" r:id="rId9"/>
    <p:sldId id="303" r:id="rId10"/>
    <p:sldId id="304" r:id="rId11"/>
    <p:sldId id="306" r:id="rId12"/>
    <p:sldId id="313" r:id="rId13"/>
    <p:sldId id="299" r:id="rId14"/>
    <p:sldId id="305" r:id="rId15"/>
    <p:sldId id="309" r:id="rId16"/>
    <p:sldId id="310" r:id="rId17"/>
    <p:sldId id="314" r:id="rId18"/>
    <p:sldId id="271" r:id="rId19"/>
    <p:sldId id="272" r:id="rId20"/>
    <p:sldId id="285" r:id="rId21"/>
    <p:sldId id="296" r:id="rId22"/>
    <p:sldId id="31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23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660"/>
  </p:normalViewPr>
  <p:slideViewPr>
    <p:cSldViewPr>
      <p:cViewPr>
        <p:scale>
          <a:sx n="70" d="100"/>
          <a:sy n="70" d="100"/>
        </p:scale>
        <p:origin x="-123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52C83-2197-4924-9627-A1ADE8E4493C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DB4A4-DD6C-41A3-8394-52567B4A9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17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8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35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 „</a:t>
            </a:r>
            <a:r>
              <a:rPr lang="cs-CZ" dirty="0" err="1" smtClean="0"/>
              <a:t>sajlíkem</a:t>
            </a:r>
            <a:r>
              <a:rPr lang="cs-CZ" dirty="0" smtClean="0"/>
              <a:t>“ je zobrazena odpověď.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99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Která katedra chybí? Je zobrazena na obrázku. S</a:t>
            </a:r>
            <a:r>
              <a:rPr lang="cs-CZ" baseline="0" dirty="0" smtClean="0"/>
              <a:t> dalším kliknutím se objeví (Pedagogická fakulta).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12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Poznej,</a:t>
            </a:r>
            <a:r>
              <a:rPr lang="cs-CZ" baseline="0" dirty="0" smtClean="0"/>
              <a:t> zda se jedná o hrad nebo zámek. Po kliknutí na nadpis se objeví zámek Plumlov.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320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 kliknutí na políčko</a:t>
            </a:r>
            <a:r>
              <a:rPr lang="cs-CZ" baseline="0" dirty="0" smtClean="0"/>
              <a:t> se políčko odkryje. Uhodnete, co je na obrázku? </a:t>
            </a:r>
            <a:r>
              <a:rPr lang="cs-CZ" baseline="0" dirty="0" smtClean="0"/>
              <a:t>(Moravské divadlo v Olomouci)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56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8EDAA7F-6B7D-4682-8DA3-BA4E61537E15}" type="datetimeFigureOut">
              <a:rPr lang="cs-CZ" smtClean="0"/>
              <a:t>24.3.2013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c/Morovy_Mariansky_sloup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8/87/Chram_svateho_Morice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//upload.wikimedia.org/wikipedia/commons/4/42/Olomouc_-_katedrala_sv._Vaclava_od_jihozapadu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5/59/Bazilika_Svaty_Kopecek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6/UP_logo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//upload.wikimedia.org/wikipedia/commons/5/54/PdF_UP_Olomouc.jpg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//upload.wikimedia.org/wikipedia/commons/8/8b/Z%C3%A1mek_Plumlov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a/ae/Hanacky_kroj_zeny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//upload.wikimedia.org/wikipedia/commons/c/cf/Moravian_Slovak_Costumes_during_Jizda_Kralu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b/Moravske_divadlo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9/9a/Olomouc-Horn%C3%AD_n%C3%A1m%C4%9Bst%C3%AD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c/c0/Troubky97-0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1/1a/Holy_Trinity_Column-2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c/cb/Olomouc_Astronomical_Cloc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//upload.wikimedia.org/wikipedia/commons/8/8f/Edlmannuv_palac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692696"/>
            <a:ext cx="793750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250" y="4937104"/>
            <a:ext cx="79375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2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1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827584" y="260648"/>
            <a:ext cx="73448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Olomouc – Dolní náměstí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406138" y="1484784"/>
            <a:ext cx="45365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Mariánský sloup</a:t>
            </a:r>
            <a:endParaRPr lang="cs-CZ" sz="2800" dirty="0"/>
          </a:p>
        </p:txBody>
      </p:sp>
      <p:pic>
        <p:nvPicPr>
          <p:cNvPr id="10242" name="Picture 2" descr="Soubor:Morovy Mariansky sloup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6" y="1098344"/>
            <a:ext cx="4286250" cy="5715000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06138" y="2420888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Proč v době baroka vznikaly tyto sloupy a jak získaly své jméno?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5508104" y="4653136"/>
            <a:ext cx="2160240" cy="17281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Vděk za ukončení morové epidemie, pojmenované po Panně Marii</a:t>
            </a:r>
            <a:endParaRPr lang="cs-CZ" dirty="0"/>
          </a:p>
        </p:txBody>
      </p:sp>
      <p:pic>
        <p:nvPicPr>
          <p:cNvPr id="10244" name="Picture 4" descr="C:\Users\Parobkova\AppData\Local\Microsoft\Windows\Temporary Internet Files\Content.IE5\XPVM3NGS\MC900434411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04" y="3955844"/>
            <a:ext cx="2520280" cy="28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6421827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7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88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oubor:Chram svateho Morice 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87" y="1628800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467544" y="260648"/>
            <a:ext cx="36724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cs-CZ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hrám (kostel) sv. Mořice</a:t>
            </a:r>
            <a:endParaRPr lang="cs-CZ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860032" y="260648"/>
            <a:ext cx="36724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katedrála (kostel) sv. Václava</a:t>
            </a:r>
            <a:endParaRPr lang="cs-CZ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2" name="Picture 4" descr="Soubor:Olomouc - katedrala sv. Vaclava od jihozapadu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374373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21287" y="6488668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8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148064" y="6457539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9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637139" y="260648"/>
            <a:ext cx="79208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Svatý kopeček (Olomouc)</a:t>
            </a:r>
            <a:endParaRPr lang="cs-CZ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 descr="Soubor:Bazilika Svaty Kopece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4609"/>
            <a:ext cx="8260071" cy="46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028384" y="6309320"/>
            <a:ext cx="101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Obr</a:t>
            </a:r>
            <a:r>
              <a:rPr lang="en-US" dirty="0"/>
              <a:t>.</a:t>
            </a:r>
            <a:r>
              <a:rPr lang="cs-CZ" dirty="0" smtClean="0"/>
              <a:t>10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1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07504" y="260648"/>
            <a:ext cx="892899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Univerzita Palackého v Olomouci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File:UP 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463752" cy="202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PdF UP Olomouc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8" y="3580485"/>
            <a:ext cx="4118497" cy="30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64496" y="34416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  </a:t>
            </a:r>
            <a:r>
              <a:rPr lang="cs-CZ" sz="2400" dirty="0"/>
              <a:t>Cyrilometodějská </a:t>
            </a:r>
            <a:r>
              <a:rPr lang="cs-CZ" sz="2400" b="1" dirty="0">
                <a:solidFill>
                  <a:srgbClr val="FFFF00"/>
                </a:solidFill>
              </a:rPr>
              <a:t>teologická</a:t>
            </a:r>
            <a:r>
              <a:rPr lang="cs-CZ" sz="2400" dirty="0"/>
              <a:t> </a:t>
            </a:r>
            <a:r>
              <a:rPr lang="cs-CZ" sz="2400" dirty="0" smtClean="0"/>
              <a:t>     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fakulta</a:t>
            </a:r>
            <a:endParaRPr lang="cs-CZ" sz="2400" dirty="0"/>
          </a:p>
          <a:p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>
                <a:solidFill>
                  <a:srgbClr val="FFFF00"/>
                </a:solidFill>
              </a:rPr>
              <a:t>Filozofická </a:t>
            </a:r>
            <a:r>
              <a:rPr lang="cs-CZ" sz="2400" dirty="0"/>
              <a:t>fakulta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b="1" dirty="0">
                <a:solidFill>
                  <a:srgbClr val="FFFF00"/>
                </a:solidFill>
              </a:rPr>
              <a:t>Právnická</a:t>
            </a:r>
            <a:r>
              <a:rPr lang="cs-CZ" sz="2400" dirty="0"/>
              <a:t> fakulta</a:t>
            </a:r>
          </a:p>
          <a:p>
            <a:r>
              <a:rPr lang="cs-CZ" sz="2400" dirty="0"/>
              <a:t>  </a:t>
            </a:r>
            <a:r>
              <a:rPr lang="cs-CZ" sz="2400" b="1" dirty="0" smtClean="0">
                <a:solidFill>
                  <a:srgbClr val="FFFF00"/>
                </a:solidFill>
              </a:rPr>
              <a:t>Lékařská</a:t>
            </a:r>
            <a:r>
              <a:rPr lang="cs-CZ" sz="2400" dirty="0" smtClean="0"/>
              <a:t> </a:t>
            </a:r>
            <a:r>
              <a:rPr lang="cs-CZ" sz="2400" dirty="0"/>
              <a:t>fakulta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cs-CZ" sz="2400" b="1" dirty="0">
                <a:solidFill>
                  <a:srgbClr val="FFFF00"/>
                </a:solidFill>
              </a:rPr>
              <a:t>Pedagogická </a:t>
            </a:r>
            <a:r>
              <a:rPr lang="cs-CZ" sz="2400" dirty="0"/>
              <a:t>fakulta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b="1" dirty="0">
                <a:solidFill>
                  <a:srgbClr val="FFFF00"/>
                </a:solidFill>
              </a:rPr>
              <a:t>Přírodovědecká</a:t>
            </a:r>
            <a:r>
              <a:rPr lang="cs-CZ" sz="2400" dirty="0"/>
              <a:t> fakulta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/>
              <a:t>Fakulta </a:t>
            </a:r>
            <a:r>
              <a:rPr lang="cs-CZ" sz="2400" b="1" dirty="0">
                <a:solidFill>
                  <a:srgbClr val="FFFF00"/>
                </a:solidFill>
              </a:rPr>
              <a:t>tělesné kultury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</a:t>
            </a:r>
            <a:r>
              <a:rPr lang="cs-CZ" sz="2400" dirty="0"/>
              <a:t>Fakulta </a:t>
            </a:r>
            <a:r>
              <a:rPr lang="cs-CZ" sz="2400" b="1" dirty="0">
                <a:solidFill>
                  <a:srgbClr val="FFFF00"/>
                </a:solidFill>
              </a:rPr>
              <a:t>zdravotnických věd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915816" y="1484784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Druhá nejstarší univerzita v českých zemí, na Moravě nejstarší.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2702550" y="2999215"/>
            <a:ext cx="101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Obr</a:t>
            </a:r>
            <a:r>
              <a:rPr lang="en-US" dirty="0"/>
              <a:t>.</a:t>
            </a:r>
            <a:r>
              <a:rPr lang="cs-CZ" dirty="0" smtClean="0"/>
              <a:t>11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341658" y="6296193"/>
            <a:ext cx="101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[</a:t>
            </a:r>
            <a:r>
              <a:rPr lang="en-US" dirty="0" err="1">
                <a:solidFill>
                  <a:schemeClr val="bg2"/>
                </a:solidFill>
              </a:rPr>
              <a:t>Obr</a:t>
            </a:r>
            <a:r>
              <a:rPr lang="en-US" dirty="0">
                <a:solidFill>
                  <a:schemeClr val="bg2"/>
                </a:solidFill>
              </a:rPr>
              <a:t>.</a:t>
            </a:r>
            <a:r>
              <a:rPr lang="cs-CZ" dirty="0" smtClean="0">
                <a:solidFill>
                  <a:schemeClr val="bg2"/>
                </a:solidFill>
              </a:rPr>
              <a:t>12</a:t>
            </a:r>
            <a:r>
              <a:rPr lang="en-US" dirty="0" smtClean="0">
                <a:solidFill>
                  <a:schemeClr val="bg2"/>
                </a:solidFill>
              </a:rPr>
              <a:t>]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07504" y="620688"/>
            <a:ext cx="892899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Flora – </a:t>
            </a: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mezinárodní zahradnická výstava</a:t>
            </a:r>
            <a:endParaRPr lang="cs-CZ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76700" y="2134597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Ve Smetanových sadech</a:t>
            </a:r>
            <a:endParaRPr lang="cs-CZ" sz="3600" dirty="0"/>
          </a:p>
        </p:txBody>
      </p:sp>
      <p:pic>
        <p:nvPicPr>
          <p:cNvPr id="11266" name="Picture 2" descr="C:\Users\Parobkova\AppData\Local\Microsoft\Windows\Temporary Internet Files\Content.IE5\1O6EAFK8\MP9001449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248472" cy="28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Parobkova\AppData\Local\Microsoft\Windows\Temporary Internet Files\Content.IE5\IO3BQ29X\MP90020133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95" y="3429000"/>
            <a:ext cx="4195499" cy="2803992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906622" y="188640"/>
            <a:ext cx="74168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Okolí – hrady a zámky</a:t>
            </a:r>
            <a:endParaRPr lang="cs-CZ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51520" y="2204864"/>
            <a:ext cx="283730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BOUZOV</a:t>
            </a:r>
            <a:endParaRPr lang="cs-CZ" sz="2400" dirty="0"/>
          </a:p>
        </p:txBody>
      </p:sp>
      <p:sp>
        <p:nvSpPr>
          <p:cNvPr id="4" name="Zaoblený obdélník 3"/>
          <p:cNvSpPr/>
          <p:nvPr/>
        </p:nvSpPr>
        <p:spPr>
          <a:xfrm>
            <a:off x="251520" y="1490255"/>
            <a:ext cx="28438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ŠTERNBERK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6156176" y="1490255"/>
            <a:ext cx="282626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HELFŠTÝN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2895426" y="2956302"/>
            <a:ext cx="34563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NÁMĚŠŤ NA HANÉ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3193130" y="1490255"/>
            <a:ext cx="28438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PLUMLOV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6167523" y="2204864"/>
            <a:ext cx="28149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TOVAČOV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3200151" y="2204864"/>
            <a:ext cx="284693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ÚSOV</a:t>
            </a:r>
            <a:endParaRPr lang="cs-CZ" sz="2400" dirty="0"/>
          </a:p>
        </p:txBody>
      </p:sp>
      <p:pic>
        <p:nvPicPr>
          <p:cNvPr id="13314" name="Picture 2" descr="C:\Users\Parobkova\AppData\Local\Microsoft\Windows\Temporary Internet Files\Content.IE5\XPVM3NGS\MC900308175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4" y="5337504"/>
            <a:ext cx="792088" cy="130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ock"/>
          <p:cNvSpPr>
            <a:spLocks noEditPoints="1" noChangeArrowheads="1"/>
          </p:cNvSpPr>
          <p:nvPr/>
        </p:nvSpPr>
        <p:spPr bwMode="auto">
          <a:xfrm>
            <a:off x="8081421" y="5293525"/>
            <a:ext cx="720080" cy="1319634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318" name="Picture 6" descr="Soubor:Zámek Plumlov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0" y="1266451"/>
            <a:ext cx="4193280" cy="314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716016" y="1340768"/>
            <a:ext cx="372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Co je na obrázku?</a:t>
            </a:r>
            <a:endParaRPr lang="cs-CZ" sz="3200" dirty="0"/>
          </a:p>
        </p:txBody>
      </p:sp>
      <p:sp>
        <p:nvSpPr>
          <p:cNvPr id="11" name="Obdélník 10"/>
          <p:cNvSpPr/>
          <p:nvPr/>
        </p:nvSpPr>
        <p:spPr>
          <a:xfrm>
            <a:off x="3591214" y="4042079"/>
            <a:ext cx="101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Obr</a:t>
            </a:r>
            <a:r>
              <a:rPr lang="en-US" dirty="0"/>
              <a:t>.</a:t>
            </a:r>
            <a:r>
              <a:rPr lang="cs-CZ" dirty="0" smtClean="0"/>
              <a:t>13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37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5.55042E-7 L 0.17465 0.65009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2012 L 0.20156 0.65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3076 L -0.47743 0.539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25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02105 L 0.16788 0.333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5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0.02105 L 0.19913 0.45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21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3145 L -0.13142 0.346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15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2.13691E-6 L 0.22691 0.11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5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oubor:Hanacky kroj zeny 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9" y="2060848"/>
            <a:ext cx="3977509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906622" y="188640"/>
            <a:ext cx="74168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Hanácký kroj</a:t>
            </a:r>
            <a:endParaRPr lang="cs-CZ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40" name="Picture 4" descr="Soubor:Moravian Slovak Costumes during Jizda Kralu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8940"/>
            <a:ext cx="2952328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47664" y="134076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Který kroj je hanácký a který slovácký?</a:t>
            </a:r>
            <a:endParaRPr lang="cs-CZ" sz="2800" dirty="0"/>
          </a:p>
        </p:txBody>
      </p:sp>
      <p:sp>
        <p:nvSpPr>
          <p:cNvPr id="4" name="Zaoblený obdélník 3"/>
          <p:cNvSpPr/>
          <p:nvPr/>
        </p:nvSpPr>
        <p:spPr>
          <a:xfrm>
            <a:off x="906622" y="5809345"/>
            <a:ext cx="287329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HANÁCKÝ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5530072" y="5809345"/>
            <a:ext cx="276879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SLOVÁCKÝ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99463" y="6488668"/>
            <a:ext cx="101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Obr</a:t>
            </a:r>
            <a:r>
              <a:rPr lang="en-US" dirty="0"/>
              <a:t>.</a:t>
            </a:r>
            <a:r>
              <a:rPr lang="cs-CZ" dirty="0" smtClean="0"/>
              <a:t>14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417768" y="6488668"/>
            <a:ext cx="101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Obr</a:t>
            </a:r>
            <a:r>
              <a:rPr lang="en-US" dirty="0"/>
              <a:t>.</a:t>
            </a:r>
            <a:r>
              <a:rPr lang="cs-CZ" dirty="0" smtClean="0"/>
              <a:t>15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3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oubor:Moravske divadl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83" y="1330892"/>
            <a:ext cx="6985414" cy="501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16953" y="1319268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101129" y="1317455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853657" y="1313976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269481" y="1319268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85305" y="1313976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23555" y="2327380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107731" y="2327380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685305" y="2327380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69481" y="2327380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853657" y="2327380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101129" y="3335492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685305" y="4343604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693511" y="3335492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269481" y="3335492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269481" y="4343604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6853657" y="4338668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853657" y="3330556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277687" y="5346780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693511" y="5356264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2109335" y="5356264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23555" y="5351716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25159" y="4343604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23555" y="3335492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2109335" y="4343604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6853657" y="5346780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8057497" y="6446574"/>
            <a:ext cx="101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16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31" name="Zaoblený obdélník 30"/>
          <p:cNvSpPr/>
          <p:nvPr/>
        </p:nvSpPr>
        <p:spPr>
          <a:xfrm>
            <a:off x="525159" y="188640"/>
            <a:ext cx="791267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 je na obrázku?</a:t>
            </a:r>
            <a:endParaRPr lang="cs-CZ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0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404664"/>
            <a:ext cx="78581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5537" y="1988840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</a:t>
            </a: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literatury </a:t>
            </a: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 pramenů: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CHALUPA,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 a kol. VLASTIVĚDA pro 5. ročník - Putování po České republice. Všeň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nakladatelství ALTER, 1996.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ISBN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80-85775-56-5.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s.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45.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materiál je použit z galerie obrázků a klipartů Microsoft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Office nebo z archivu autora.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Wikipedie – Otevřená encyklopedie [online]. [cit.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2013-03-11]. 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Dostupné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z&lt;http://cs.wikipedia.org/wiki/Olomouc#Po.C4.8Det_obyvatel&gt;.</a:t>
            </a:r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708424"/>
            <a:ext cx="79208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3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OBR.1][cit.2013-03-11].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 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:&lt;http://commons.wikimedia.org/wiki/File:Olomouc-Horn%C3%AD_n%C3%A1m%C4%9Bst%C3%AD.JPG&gt;.</a:t>
            </a:r>
            <a:endParaRPr lang="en-US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4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OBR.2][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cit.2013-01-21].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WWW:&lt;http://commons.wikimedia.org/wiki/File:Mapa_m%C4%9Bst_%C4%8CR.PNG?uselang=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 </a:t>
            </a:r>
            <a:endParaRPr lang="en-US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7</a:t>
            </a: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[OBR.3][cit.2013-03-11]. Dostupný pod licencí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:&lt;http://commons.wikimedia.org/wiki/File:Troubky97-03.jpg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8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OBR.4][cit.2013-03-11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].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WWW:&lt;http://commons.wikimedia.org/wiki/File:Holy_Trinity_Column-2.jpg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1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201432"/>
              </p:ext>
            </p:extLst>
          </p:nvPr>
        </p:nvGraphicFramePr>
        <p:xfrm>
          <a:off x="539552" y="2492896"/>
          <a:ext cx="8208912" cy="3240000"/>
        </p:xfrm>
        <a:graphic>
          <a:graphicData uri="http://schemas.openxmlformats.org/drawingml/2006/table">
            <a:tbl>
              <a:tblPr/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Mgr. Romana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Parobková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Vyučovací</a:t>
                      </a:r>
                      <a:r>
                        <a:rPr lang="cs-CZ" sz="1600" b="1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předmět: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5.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Česká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republika a sousední státy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Střední Morava 1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VY_32_INOVACE_15.12.PAR.VL.5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13. 03. 2013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6842"/>
            <a:ext cx="7992888" cy="148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89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7" y="548680"/>
            <a:ext cx="808635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9</a:t>
            </a:r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OBR.5][cit.2013-03-11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]. Dostupný pod licencí 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WWW:&lt;http://cs.wikipedia.org/wiki/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Soubor:Olomouc_Astronomical_Clock.jpg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9</a:t>
            </a:r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OBR.6][cit.2013-03-11]. 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WWW:&lt;http://cs.wikipedia.org/wiki/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Soubor:Edlmannuv_palac.jpg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 smtClean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10</a:t>
            </a:r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OBR.7][cit.2013-03-11]. 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WWW:&lt;http://cs.wikipedia.org/wiki/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Soubor:Morovy_Mariansky_sloup.jpg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 smtClean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11</a:t>
            </a:r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OBR.8][cit.2013-03-11]. 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WWW:&lt;http://cs.wikipedia.org/wiki/Soubor:Chram_svateho_Morice_2.jpg&gt;.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7" y="548680"/>
            <a:ext cx="808635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11</a:t>
            </a:r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[OBR.9][cit.2013-03-11]. Dostupný pod licencí 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:&lt;http://cs.wikipedia.org/wiki/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Soubor:Olomouc_-_katedrala_sv._Vaclava_od_jihozapadu.jpg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 smtClean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12</a:t>
            </a:r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[OBR.10][cit.2013-03-11]. Dostupný pod licencí 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:&lt;http://cs.wikipedia.org/wiki/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Soubor:Bazilika_Svaty_Kopecek.jpg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13</a:t>
            </a:r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OBR.11][cit.2013-03-11]. 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WWW:&lt;http://commons.wikimedia.org/wiki/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File:UP_logo.JPG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13</a:t>
            </a:r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OBR.12][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cit.2013-03-11]. Dostupný pod licencí 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WWW:&lt;http://commons.wikimedia.org/wiki/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File:PdF_UP_Olomouc.jpg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5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7" y="548680"/>
            <a:ext cx="808635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15</a:t>
            </a:r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[OBR.13][cit.2013-03-11]. Dostupný pod licencí 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WWW:&lt;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http://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commons.wikimedia.org/wiki/File:Z%C3%A1mek_Plumlov.JPG&gt;.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16</a:t>
            </a:r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[OBR.14][cit.2013-03-11]. Dostupný pod licencí 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:&lt;http://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cs.wikipedia.org/wiki/Soubor:Hanacky_kroj_zeny_1.jpg&gt;.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16</a:t>
            </a:r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OBR.15][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cit.2013-03-11]. Dostupný pod licencí 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WWW:&lt;http://cs.wikipedia.org/wiki/</a:t>
            </a:r>
            <a:r>
              <a:rPr lang="cs-CZ" sz="1600" i="1" dirty="0" err="1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Soubor:Moravian_Slovak_Costumes_during_Jizda_Kralu.jpg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1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17</a:t>
            </a:r>
            <a:endParaRPr lang="cs-CZ" sz="16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[OBR.16][cit.2013-03-11]. Dostupný pod licencí 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WWW:&lt;http</a:t>
            </a:r>
            <a:r>
              <a:rPr lang="cs-CZ" sz="1600" i="1" dirty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://cs.wikipedia.org/wiki/Soubor:Moravske_divadlo.jpg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chemeClr val="bg1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Olomouc-Horní náměstí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2" y="958334"/>
            <a:ext cx="7620000" cy="571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Zaoblený obdélník 3"/>
          <p:cNvSpPr/>
          <p:nvPr/>
        </p:nvSpPr>
        <p:spPr>
          <a:xfrm>
            <a:off x="2113500" y="260648"/>
            <a:ext cx="45365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Střední Morava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159462" y="6304002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/>
              <a:t>1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9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8537"/>
            <a:ext cx="8675687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5940152" y="3573016"/>
            <a:ext cx="1368152" cy="1296144"/>
          </a:xfrm>
          <a:custGeom>
            <a:avLst/>
            <a:gdLst>
              <a:gd name="connsiteX0" fmla="*/ 0 w 1800200"/>
              <a:gd name="connsiteY0" fmla="*/ 897342 h 1794683"/>
              <a:gd name="connsiteX1" fmla="*/ 900100 w 1800200"/>
              <a:gd name="connsiteY1" fmla="*/ 0 h 1794683"/>
              <a:gd name="connsiteX2" fmla="*/ 1800200 w 1800200"/>
              <a:gd name="connsiteY2" fmla="*/ 897342 h 1794683"/>
              <a:gd name="connsiteX3" fmla="*/ 900100 w 1800200"/>
              <a:gd name="connsiteY3" fmla="*/ 1794684 h 1794683"/>
              <a:gd name="connsiteX4" fmla="*/ 0 w 1800200"/>
              <a:gd name="connsiteY4" fmla="*/ 897342 h 1794683"/>
              <a:gd name="connsiteX0" fmla="*/ 35687 w 1835887"/>
              <a:gd name="connsiteY0" fmla="*/ 897342 h 1796562"/>
              <a:gd name="connsiteX1" fmla="*/ 935787 w 1835887"/>
              <a:gd name="connsiteY1" fmla="*/ 0 h 1796562"/>
              <a:gd name="connsiteX2" fmla="*/ 1835887 w 1835887"/>
              <a:gd name="connsiteY2" fmla="*/ 897342 h 1796562"/>
              <a:gd name="connsiteX3" fmla="*/ 935787 w 1835887"/>
              <a:gd name="connsiteY3" fmla="*/ 1794684 h 1796562"/>
              <a:gd name="connsiteX4" fmla="*/ 253377 w 1835887"/>
              <a:gd name="connsiteY4" fmla="*/ 1126767 h 1796562"/>
              <a:gd name="connsiteX5" fmla="*/ 35687 w 1835887"/>
              <a:gd name="connsiteY5" fmla="*/ 897342 h 1796562"/>
              <a:gd name="connsiteX0" fmla="*/ 35687 w 1835887"/>
              <a:gd name="connsiteY0" fmla="*/ 897342 h 1819242"/>
              <a:gd name="connsiteX1" fmla="*/ 935787 w 1835887"/>
              <a:gd name="connsiteY1" fmla="*/ 0 h 1819242"/>
              <a:gd name="connsiteX2" fmla="*/ 1835887 w 1835887"/>
              <a:gd name="connsiteY2" fmla="*/ 897342 h 1819242"/>
              <a:gd name="connsiteX3" fmla="*/ 935787 w 1835887"/>
              <a:gd name="connsiteY3" fmla="*/ 1794684 h 1819242"/>
              <a:gd name="connsiteX4" fmla="*/ 599742 w 1835887"/>
              <a:gd name="connsiteY4" fmla="*/ 1528547 h 1819242"/>
              <a:gd name="connsiteX5" fmla="*/ 253377 w 1835887"/>
              <a:gd name="connsiteY5" fmla="*/ 1126767 h 1819242"/>
              <a:gd name="connsiteX6" fmla="*/ 35687 w 1835887"/>
              <a:gd name="connsiteY6" fmla="*/ 897342 h 1819242"/>
              <a:gd name="connsiteX0" fmla="*/ 35687 w 1835887"/>
              <a:gd name="connsiteY0" fmla="*/ 897342 h 1817790"/>
              <a:gd name="connsiteX1" fmla="*/ 935787 w 1835887"/>
              <a:gd name="connsiteY1" fmla="*/ 0 h 1817790"/>
              <a:gd name="connsiteX2" fmla="*/ 1835887 w 1835887"/>
              <a:gd name="connsiteY2" fmla="*/ 897342 h 1817790"/>
              <a:gd name="connsiteX3" fmla="*/ 935787 w 1835887"/>
              <a:gd name="connsiteY3" fmla="*/ 1794684 h 1817790"/>
              <a:gd name="connsiteX4" fmla="*/ 599742 w 1835887"/>
              <a:gd name="connsiteY4" fmla="*/ 1528547 h 1817790"/>
              <a:gd name="connsiteX5" fmla="*/ 322651 w 1835887"/>
              <a:gd name="connsiteY5" fmla="*/ 1320729 h 1817790"/>
              <a:gd name="connsiteX6" fmla="*/ 253377 w 1835887"/>
              <a:gd name="connsiteY6" fmla="*/ 1126767 h 1817790"/>
              <a:gd name="connsiteX7" fmla="*/ 35687 w 1835887"/>
              <a:gd name="connsiteY7" fmla="*/ 897342 h 1817790"/>
              <a:gd name="connsiteX0" fmla="*/ 27630 w 1910958"/>
              <a:gd name="connsiteY0" fmla="*/ 938992 h 1817876"/>
              <a:gd name="connsiteX1" fmla="*/ 1010858 w 1910958"/>
              <a:gd name="connsiteY1" fmla="*/ 86 h 1817876"/>
              <a:gd name="connsiteX2" fmla="*/ 1910958 w 1910958"/>
              <a:gd name="connsiteY2" fmla="*/ 897428 h 1817876"/>
              <a:gd name="connsiteX3" fmla="*/ 1010858 w 1910958"/>
              <a:gd name="connsiteY3" fmla="*/ 1794770 h 1817876"/>
              <a:gd name="connsiteX4" fmla="*/ 674813 w 1910958"/>
              <a:gd name="connsiteY4" fmla="*/ 1528633 h 1817876"/>
              <a:gd name="connsiteX5" fmla="*/ 397722 w 1910958"/>
              <a:gd name="connsiteY5" fmla="*/ 1320815 h 1817876"/>
              <a:gd name="connsiteX6" fmla="*/ 328448 w 1910958"/>
              <a:gd name="connsiteY6" fmla="*/ 1126853 h 1817876"/>
              <a:gd name="connsiteX7" fmla="*/ 27630 w 1910958"/>
              <a:gd name="connsiteY7" fmla="*/ 938992 h 1817876"/>
              <a:gd name="connsiteX0" fmla="*/ 27630 w 1910958"/>
              <a:gd name="connsiteY0" fmla="*/ 938992 h 1830383"/>
              <a:gd name="connsiteX1" fmla="*/ 1010858 w 1910958"/>
              <a:gd name="connsiteY1" fmla="*/ 86 h 1830383"/>
              <a:gd name="connsiteX2" fmla="*/ 1910958 w 1910958"/>
              <a:gd name="connsiteY2" fmla="*/ 897428 h 1830383"/>
              <a:gd name="connsiteX3" fmla="*/ 1010858 w 1910958"/>
              <a:gd name="connsiteY3" fmla="*/ 1794770 h 1830383"/>
              <a:gd name="connsiteX4" fmla="*/ 674813 w 1910958"/>
              <a:gd name="connsiteY4" fmla="*/ 1639470 h 1830383"/>
              <a:gd name="connsiteX5" fmla="*/ 674813 w 1910958"/>
              <a:gd name="connsiteY5" fmla="*/ 1528633 h 1830383"/>
              <a:gd name="connsiteX6" fmla="*/ 397722 w 1910958"/>
              <a:gd name="connsiteY6" fmla="*/ 1320815 h 1830383"/>
              <a:gd name="connsiteX7" fmla="*/ 328448 w 1910958"/>
              <a:gd name="connsiteY7" fmla="*/ 1126853 h 1830383"/>
              <a:gd name="connsiteX8" fmla="*/ 27630 w 1910958"/>
              <a:gd name="connsiteY8" fmla="*/ 938992 h 1830383"/>
              <a:gd name="connsiteX0" fmla="*/ 27630 w 1910958"/>
              <a:gd name="connsiteY0" fmla="*/ 938992 h 1833421"/>
              <a:gd name="connsiteX1" fmla="*/ 1010858 w 1910958"/>
              <a:gd name="connsiteY1" fmla="*/ 86 h 1833421"/>
              <a:gd name="connsiteX2" fmla="*/ 1910958 w 1910958"/>
              <a:gd name="connsiteY2" fmla="*/ 897428 h 1833421"/>
              <a:gd name="connsiteX3" fmla="*/ 1010858 w 1910958"/>
              <a:gd name="connsiteY3" fmla="*/ 1794770 h 1833421"/>
              <a:gd name="connsiteX4" fmla="*/ 979613 w 1910958"/>
              <a:gd name="connsiteY4" fmla="*/ 1667179 h 1833421"/>
              <a:gd name="connsiteX5" fmla="*/ 674813 w 1910958"/>
              <a:gd name="connsiteY5" fmla="*/ 1639470 h 1833421"/>
              <a:gd name="connsiteX6" fmla="*/ 674813 w 1910958"/>
              <a:gd name="connsiteY6" fmla="*/ 1528633 h 1833421"/>
              <a:gd name="connsiteX7" fmla="*/ 397722 w 1910958"/>
              <a:gd name="connsiteY7" fmla="*/ 1320815 h 1833421"/>
              <a:gd name="connsiteX8" fmla="*/ 328448 w 1910958"/>
              <a:gd name="connsiteY8" fmla="*/ 1126853 h 1833421"/>
              <a:gd name="connsiteX9" fmla="*/ 27630 w 1910958"/>
              <a:gd name="connsiteY9" fmla="*/ 938992 h 1833421"/>
              <a:gd name="connsiteX0" fmla="*/ 27630 w 1918982"/>
              <a:gd name="connsiteY0" fmla="*/ 938962 h 1818210"/>
              <a:gd name="connsiteX1" fmla="*/ 1010858 w 1918982"/>
              <a:gd name="connsiteY1" fmla="*/ 56 h 1818210"/>
              <a:gd name="connsiteX2" fmla="*/ 1910958 w 1918982"/>
              <a:gd name="connsiteY2" fmla="*/ 897398 h 1818210"/>
              <a:gd name="connsiteX3" fmla="*/ 1464522 w 1918982"/>
              <a:gd name="connsiteY3" fmla="*/ 1722567 h 1818210"/>
              <a:gd name="connsiteX4" fmla="*/ 1010858 w 1918982"/>
              <a:gd name="connsiteY4" fmla="*/ 1794740 h 1818210"/>
              <a:gd name="connsiteX5" fmla="*/ 979613 w 1918982"/>
              <a:gd name="connsiteY5" fmla="*/ 1667149 h 1818210"/>
              <a:gd name="connsiteX6" fmla="*/ 674813 w 1918982"/>
              <a:gd name="connsiteY6" fmla="*/ 1639440 h 1818210"/>
              <a:gd name="connsiteX7" fmla="*/ 674813 w 1918982"/>
              <a:gd name="connsiteY7" fmla="*/ 1528603 h 1818210"/>
              <a:gd name="connsiteX8" fmla="*/ 397722 w 1918982"/>
              <a:gd name="connsiteY8" fmla="*/ 1320785 h 1818210"/>
              <a:gd name="connsiteX9" fmla="*/ 328448 w 1918982"/>
              <a:gd name="connsiteY9" fmla="*/ 1126823 h 1818210"/>
              <a:gd name="connsiteX10" fmla="*/ 27630 w 1918982"/>
              <a:gd name="connsiteY10" fmla="*/ 938962 h 1818210"/>
              <a:gd name="connsiteX0" fmla="*/ 27630 w 1918391"/>
              <a:gd name="connsiteY0" fmla="*/ 938962 h 1797574"/>
              <a:gd name="connsiteX1" fmla="*/ 1010858 w 1918391"/>
              <a:gd name="connsiteY1" fmla="*/ 56 h 1797574"/>
              <a:gd name="connsiteX2" fmla="*/ 1910958 w 1918391"/>
              <a:gd name="connsiteY2" fmla="*/ 897398 h 1797574"/>
              <a:gd name="connsiteX3" fmla="*/ 1464522 w 1918391"/>
              <a:gd name="connsiteY3" fmla="*/ 1722567 h 1797574"/>
              <a:gd name="connsiteX4" fmla="*/ 1312122 w 1918391"/>
              <a:gd name="connsiteY4" fmla="*/ 1528603 h 1797574"/>
              <a:gd name="connsiteX5" fmla="*/ 1010858 w 1918391"/>
              <a:gd name="connsiteY5" fmla="*/ 1794740 h 1797574"/>
              <a:gd name="connsiteX6" fmla="*/ 979613 w 1918391"/>
              <a:gd name="connsiteY6" fmla="*/ 1667149 h 1797574"/>
              <a:gd name="connsiteX7" fmla="*/ 674813 w 1918391"/>
              <a:gd name="connsiteY7" fmla="*/ 1639440 h 1797574"/>
              <a:gd name="connsiteX8" fmla="*/ 674813 w 1918391"/>
              <a:gd name="connsiteY8" fmla="*/ 1528603 h 1797574"/>
              <a:gd name="connsiteX9" fmla="*/ 397722 w 1918391"/>
              <a:gd name="connsiteY9" fmla="*/ 1320785 h 1797574"/>
              <a:gd name="connsiteX10" fmla="*/ 328448 w 1918391"/>
              <a:gd name="connsiteY10" fmla="*/ 1126823 h 1797574"/>
              <a:gd name="connsiteX11" fmla="*/ 27630 w 1918391"/>
              <a:gd name="connsiteY11" fmla="*/ 938962 h 1797574"/>
              <a:gd name="connsiteX0" fmla="*/ 27630 w 1918391"/>
              <a:gd name="connsiteY0" fmla="*/ 938962 h 1797574"/>
              <a:gd name="connsiteX1" fmla="*/ 1010858 w 1918391"/>
              <a:gd name="connsiteY1" fmla="*/ 56 h 1797574"/>
              <a:gd name="connsiteX2" fmla="*/ 1910958 w 1918391"/>
              <a:gd name="connsiteY2" fmla="*/ 897398 h 1797574"/>
              <a:gd name="connsiteX3" fmla="*/ 1464522 w 1918391"/>
              <a:gd name="connsiteY3" fmla="*/ 1722567 h 1797574"/>
              <a:gd name="connsiteX4" fmla="*/ 1312122 w 1918391"/>
              <a:gd name="connsiteY4" fmla="*/ 1528603 h 1797574"/>
              <a:gd name="connsiteX5" fmla="*/ 1010858 w 1918391"/>
              <a:gd name="connsiteY5" fmla="*/ 1794740 h 1797574"/>
              <a:gd name="connsiteX6" fmla="*/ 979613 w 1918391"/>
              <a:gd name="connsiteY6" fmla="*/ 1667149 h 1797574"/>
              <a:gd name="connsiteX7" fmla="*/ 674813 w 1918391"/>
              <a:gd name="connsiteY7" fmla="*/ 1639440 h 1797574"/>
              <a:gd name="connsiteX8" fmla="*/ 674813 w 1918391"/>
              <a:gd name="connsiteY8" fmla="*/ 1528603 h 1797574"/>
              <a:gd name="connsiteX9" fmla="*/ 397722 w 1918391"/>
              <a:gd name="connsiteY9" fmla="*/ 1320785 h 1797574"/>
              <a:gd name="connsiteX10" fmla="*/ 328448 w 1918391"/>
              <a:gd name="connsiteY10" fmla="*/ 1126823 h 1797574"/>
              <a:gd name="connsiteX11" fmla="*/ 27630 w 1918391"/>
              <a:gd name="connsiteY11" fmla="*/ 938962 h 1797574"/>
              <a:gd name="connsiteX0" fmla="*/ 27630 w 1926478"/>
              <a:gd name="connsiteY0" fmla="*/ 938962 h 1797574"/>
              <a:gd name="connsiteX1" fmla="*/ 1010858 w 1926478"/>
              <a:gd name="connsiteY1" fmla="*/ 56 h 1797574"/>
              <a:gd name="connsiteX2" fmla="*/ 1910958 w 1926478"/>
              <a:gd name="connsiteY2" fmla="*/ 897398 h 1797574"/>
              <a:gd name="connsiteX3" fmla="*/ 1533796 w 1926478"/>
              <a:gd name="connsiteY3" fmla="*/ 1500894 h 1797574"/>
              <a:gd name="connsiteX4" fmla="*/ 1464522 w 1926478"/>
              <a:gd name="connsiteY4" fmla="*/ 1722567 h 1797574"/>
              <a:gd name="connsiteX5" fmla="*/ 1312122 w 1926478"/>
              <a:gd name="connsiteY5" fmla="*/ 1528603 h 1797574"/>
              <a:gd name="connsiteX6" fmla="*/ 1010858 w 1926478"/>
              <a:gd name="connsiteY6" fmla="*/ 1794740 h 1797574"/>
              <a:gd name="connsiteX7" fmla="*/ 979613 w 1926478"/>
              <a:gd name="connsiteY7" fmla="*/ 1667149 h 1797574"/>
              <a:gd name="connsiteX8" fmla="*/ 674813 w 1926478"/>
              <a:gd name="connsiteY8" fmla="*/ 1639440 h 1797574"/>
              <a:gd name="connsiteX9" fmla="*/ 674813 w 1926478"/>
              <a:gd name="connsiteY9" fmla="*/ 1528603 h 1797574"/>
              <a:gd name="connsiteX10" fmla="*/ 397722 w 1926478"/>
              <a:gd name="connsiteY10" fmla="*/ 1320785 h 1797574"/>
              <a:gd name="connsiteX11" fmla="*/ 328448 w 1926478"/>
              <a:gd name="connsiteY11" fmla="*/ 1126823 h 1797574"/>
              <a:gd name="connsiteX12" fmla="*/ 27630 w 1926478"/>
              <a:gd name="connsiteY12" fmla="*/ 938962 h 1797574"/>
              <a:gd name="connsiteX0" fmla="*/ 27630 w 1956304"/>
              <a:gd name="connsiteY0" fmla="*/ 938957 h 1797569"/>
              <a:gd name="connsiteX1" fmla="*/ 1010858 w 1956304"/>
              <a:gd name="connsiteY1" fmla="*/ 51 h 1797569"/>
              <a:gd name="connsiteX2" fmla="*/ 1910958 w 1956304"/>
              <a:gd name="connsiteY2" fmla="*/ 897393 h 1797569"/>
              <a:gd name="connsiteX3" fmla="*/ 1797031 w 1956304"/>
              <a:gd name="connsiteY3" fmla="*/ 1431617 h 1797569"/>
              <a:gd name="connsiteX4" fmla="*/ 1533796 w 1956304"/>
              <a:gd name="connsiteY4" fmla="*/ 1500889 h 1797569"/>
              <a:gd name="connsiteX5" fmla="*/ 1464522 w 1956304"/>
              <a:gd name="connsiteY5" fmla="*/ 1722562 h 1797569"/>
              <a:gd name="connsiteX6" fmla="*/ 1312122 w 1956304"/>
              <a:gd name="connsiteY6" fmla="*/ 1528598 h 1797569"/>
              <a:gd name="connsiteX7" fmla="*/ 1010858 w 1956304"/>
              <a:gd name="connsiteY7" fmla="*/ 1794735 h 1797569"/>
              <a:gd name="connsiteX8" fmla="*/ 979613 w 1956304"/>
              <a:gd name="connsiteY8" fmla="*/ 1667144 h 1797569"/>
              <a:gd name="connsiteX9" fmla="*/ 674813 w 1956304"/>
              <a:gd name="connsiteY9" fmla="*/ 1639435 h 1797569"/>
              <a:gd name="connsiteX10" fmla="*/ 674813 w 1956304"/>
              <a:gd name="connsiteY10" fmla="*/ 1528598 h 1797569"/>
              <a:gd name="connsiteX11" fmla="*/ 397722 w 1956304"/>
              <a:gd name="connsiteY11" fmla="*/ 1320780 h 1797569"/>
              <a:gd name="connsiteX12" fmla="*/ 328448 w 1956304"/>
              <a:gd name="connsiteY12" fmla="*/ 1126818 h 1797569"/>
              <a:gd name="connsiteX13" fmla="*/ 27630 w 1956304"/>
              <a:gd name="connsiteY13" fmla="*/ 938957 h 1797569"/>
              <a:gd name="connsiteX0" fmla="*/ 27630 w 1973896"/>
              <a:gd name="connsiteY0" fmla="*/ 938956 h 1797568"/>
              <a:gd name="connsiteX1" fmla="*/ 1010858 w 1973896"/>
              <a:gd name="connsiteY1" fmla="*/ 50 h 1797568"/>
              <a:gd name="connsiteX2" fmla="*/ 1910958 w 1973896"/>
              <a:gd name="connsiteY2" fmla="*/ 897392 h 1797568"/>
              <a:gd name="connsiteX3" fmla="*/ 1866304 w 1973896"/>
              <a:gd name="connsiteY3" fmla="*/ 1085252 h 1797568"/>
              <a:gd name="connsiteX4" fmla="*/ 1797031 w 1973896"/>
              <a:gd name="connsiteY4" fmla="*/ 1431616 h 1797568"/>
              <a:gd name="connsiteX5" fmla="*/ 1533796 w 1973896"/>
              <a:gd name="connsiteY5" fmla="*/ 1500888 h 1797568"/>
              <a:gd name="connsiteX6" fmla="*/ 1464522 w 1973896"/>
              <a:gd name="connsiteY6" fmla="*/ 1722561 h 1797568"/>
              <a:gd name="connsiteX7" fmla="*/ 1312122 w 1973896"/>
              <a:gd name="connsiteY7" fmla="*/ 1528597 h 1797568"/>
              <a:gd name="connsiteX8" fmla="*/ 1010858 w 1973896"/>
              <a:gd name="connsiteY8" fmla="*/ 1794734 h 1797568"/>
              <a:gd name="connsiteX9" fmla="*/ 979613 w 1973896"/>
              <a:gd name="connsiteY9" fmla="*/ 1667143 h 1797568"/>
              <a:gd name="connsiteX10" fmla="*/ 674813 w 1973896"/>
              <a:gd name="connsiteY10" fmla="*/ 1639434 h 1797568"/>
              <a:gd name="connsiteX11" fmla="*/ 674813 w 1973896"/>
              <a:gd name="connsiteY11" fmla="*/ 1528597 h 1797568"/>
              <a:gd name="connsiteX12" fmla="*/ 397722 w 1973896"/>
              <a:gd name="connsiteY12" fmla="*/ 1320779 h 1797568"/>
              <a:gd name="connsiteX13" fmla="*/ 328448 w 1973896"/>
              <a:gd name="connsiteY13" fmla="*/ 1126817 h 1797568"/>
              <a:gd name="connsiteX14" fmla="*/ 27630 w 1973896"/>
              <a:gd name="connsiteY14" fmla="*/ 938956 h 1797568"/>
              <a:gd name="connsiteX0" fmla="*/ 27630 w 1973896"/>
              <a:gd name="connsiteY0" fmla="*/ 938956 h 1797568"/>
              <a:gd name="connsiteX1" fmla="*/ 1010858 w 1973896"/>
              <a:gd name="connsiteY1" fmla="*/ 50 h 1797568"/>
              <a:gd name="connsiteX2" fmla="*/ 1910958 w 1973896"/>
              <a:gd name="connsiteY2" fmla="*/ 897392 h 1797568"/>
              <a:gd name="connsiteX3" fmla="*/ 1866304 w 1973896"/>
              <a:gd name="connsiteY3" fmla="*/ 1085252 h 1797568"/>
              <a:gd name="connsiteX4" fmla="*/ 1797031 w 1973896"/>
              <a:gd name="connsiteY4" fmla="*/ 1431616 h 1797568"/>
              <a:gd name="connsiteX5" fmla="*/ 1658486 w 1973896"/>
              <a:gd name="connsiteY5" fmla="*/ 1362342 h 1797568"/>
              <a:gd name="connsiteX6" fmla="*/ 1533796 w 1973896"/>
              <a:gd name="connsiteY6" fmla="*/ 1500888 h 1797568"/>
              <a:gd name="connsiteX7" fmla="*/ 1464522 w 1973896"/>
              <a:gd name="connsiteY7" fmla="*/ 1722561 h 1797568"/>
              <a:gd name="connsiteX8" fmla="*/ 1312122 w 1973896"/>
              <a:gd name="connsiteY8" fmla="*/ 1528597 h 1797568"/>
              <a:gd name="connsiteX9" fmla="*/ 1010858 w 1973896"/>
              <a:gd name="connsiteY9" fmla="*/ 1794734 h 1797568"/>
              <a:gd name="connsiteX10" fmla="*/ 979613 w 1973896"/>
              <a:gd name="connsiteY10" fmla="*/ 1667143 h 1797568"/>
              <a:gd name="connsiteX11" fmla="*/ 674813 w 1973896"/>
              <a:gd name="connsiteY11" fmla="*/ 1639434 h 1797568"/>
              <a:gd name="connsiteX12" fmla="*/ 674813 w 1973896"/>
              <a:gd name="connsiteY12" fmla="*/ 1528597 h 1797568"/>
              <a:gd name="connsiteX13" fmla="*/ 397722 w 1973896"/>
              <a:gd name="connsiteY13" fmla="*/ 1320779 h 1797568"/>
              <a:gd name="connsiteX14" fmla="*/ 328448 w 1973896"/>
              <a:gd name="connsiteY14" fmla="*/ 1126817 h 1797568"/>
              <a:gd name="connsiteX15" fmla="*/ 27630 w 1973896"/>
              <a:gd name="connsiteY15" fmla="*/ 938956 h 1797568"/>
              <a:gd name="connsiteX0" fmla="*/ 27630 w 1973896"/>
              <a:gd name="connsiteY0" fmla="*/ 938956 h 1795557"/>
              <a:gd name="connsiteX1" fmla="*/ 1010858 w 1973896"/>
              <a:gd name="connsiteY1" fmla="*/ 50 h 1795557"/>
              <a:gd name="connsiteX2" fmla="*/ 1910958 w 1973896"/>
              <a:gd name="connsiteY2" fmla="*/ 897392 h 1795557"/>
              <a:gd name="connsiteX3" fmla="*/ 1866304 w 1973896"/>
              <a:gd name="connsiteY3" fmla="*/ 1085252 h 1795557"/>
              <a:gd name="connsiteX4" fmla="*/ 1797031 w 1973896"/>
              <a:gd name="connsiteY4" fmla="*/ 1431616 h 1795557"/>
              <a:gd name="connsiteX5" fmla="*/ 1658486 w 1973896"/>
              <a:gd name="connsiteY5" fmla="*/ 1362342 h 1795557"/>
              <a:gd name="connsiteX6" fmla="*/ 1533796 w 1973896"/>
              <a:gd name="connsiteY6" fmla="*/ 1500888 h 1795557"/>
              <a:gd name="connsiteX7" fmla="*/ 1464522 w 1973896"/>
              <a:gd name="connsiteY7" fmla="*/ 1722561 h 1795557"/>
              <a:gd name="connsiteX8" fmla="*/ 1312122 w 1973896"/>
              <a:gd name="connsiteY8" fmla="*/ 1597870 h 1795557"/>
              <a:gd name="connsiteX9" fmla="*/ 1010858 w 1973896"/>
              <a:gd name="connsiteY9" fmla="*/ 1794734 h 1795557"/>
              <a:gd name="connsiteX10" fmla="*/ 979613 w 1973896"/>
              <a:gd name="connsiteY10" fmla="*/ 1667143 h 1795557"/>
              <a:gd name="connsiteX11" fmla="*/ 674813 w 1973896"/>
              <a:gd name="connsiteY11" fmla="*/ 1639434 h 1795557"/>
              <a:gd name="connsiteX12" fmla="*/ 674813 w 1973896"/>
              <a:gd name="connsiteY12" fmla="*/ 1528597 h 1795557"/>
              <a:gd name="connsiteX13" fmla="*/ 397722 w 1973896"/>
              <a:gd name="connsiteY13" fmla="*/ 1320779 h 1795557"/>
              <a:gd name="connsiteX14" fmla="*/ 328448 w 1973896"/>
              <a:gd name="connsiteY14" fmla="*/ 1126817 h 1795557"/>
              <a:gd name="connsiteX15" fmla="*/ 27630 w 1973896"/>
              <a:gd name="connsiteY15" fmla="*/ 938956 h 1795557"/>
              <a:gd name="connsiteX0" fmla="*/ 48858 w 1995124"/>
              <a:gd name="connsiteY0" fmla="*/ 938956 h 1795557"/>
              <a:gd name="connsiteX1" fmla="*/ 1032086 w 1995124"/>
              <a:gd name="connsiteY1" fmla="*/ 50 h 1795557"/>
              <a:gd name="connsiteX2" fmla="*/ 1932186 w 1995124"/>
              <a:gd name="connsiteY2" fmla="*/ 897392 h 1795557"/>
              <a:gd name="connsiteX3" fmla="*/ 1887532 w 1995124"/>
              <a:gd name="connsiteY3" fmla="*/ 1085252 h 1795557"/>
              <a:gd name="connsiteX4" fmla="*/ 1818259 w 1995124"/>
              <a:gd name="connsiteY4" fmla="*/ 1431616 h 1795557"/>
              <a:gd name="connsiteX5" fmla="*/ 1679714 w 1995124"/>
              <a:gd name="connsiteY5" fmla="*/ 1362342 h 1795557"/>
              <a:gd name="connsiteX6" fmla="*/ 1555024 w 1995124"/>
              <a:gd name="connsiteY6" fmla="*/ 1500888 h 1795557"/>
              <a:gd name="connsiteX7" fmla="*/ 1485750 w 1995124"/>
              <a:gd name="connsiteY7" fmla="*/ 1722561 h 1795557"/>
              <a:gd name="connsiteX8" fmla="*/ 1333350 w 1995124"/>
              <a:gd name="connsiteY8" fmla="*/ 1597870 h 1795557"/>
              <a:gd name="connsiteX9" fmla="*/ 1032086 w 1995124"/>
              <a:gd name="connsiteY9" fmla="*/ 1794734 h 1795557"/>
              <a:gd name="connsiteX10" fmla="*/ 1000841 w 1995124"/>
              <a:gd name="connsiteY10" fmla="*/ 1667143 h 1795557"/>
              <a:gd name="connsiteX11" fmla="*/ 696041 w 1995124"/>
              <a:gd name="connsiteY11" fmla="*/ 1639434 h 1795557"/>
              <a:gd name="connsiteX12" fmla="*/ 696041 w 1995124"/>
              <a:gd name="connsiteY12" fmla="*/ 1528597 h 1795557"/>
              <a:gd name="connsiteX13" fmla="*/ 418950 w 1995124"/>
              <a:gd name="connsiteY13" fmla="*/ 1320779 h 1795557"/>
              <a:gd name="connsiteX14" fmla="*/ 349676 w 1995124"/>
              <a:gd name="connsiteY14" fmla="*/ 1126817 h 1795557"/>
              <a:gd name="connsiteX15" fmla="*/ 169568 w 1995124"/>
              <a:gd name="connsiteY15" fmla="*/ 988270 h 1795557"/>
              <a:gd name="connsiteX16" fmla="*/ 48858 w 1995124"/>
              <a:gd name="connsiteY16" fmla="*/ 938956 h 1795557"/>
              <a:gd name="connsiteX0" fmla="*/ 5489 w 1951755"/>
              <a:gd name="connsiteY0" fmla="*/ 955136 h 1811737"/>
              <a:gd name="connsiteX1" fmla="*/ 306308 w 1951755"/>
              <a:gd name="connsiteY1" fmla="*/ 380996 h 1811737"/>
              <a:gd name="connsiteX2" fmla="*/ 988717 w 1951755"/>
              <a:gd name="connsiteY2" fmla="*/ 16230 h 1811737"/>
              <a:gd name="connsiteX3" fmla="*/ 1888817 w 1951755"/>
              <a:gd name="connsiteY3" fmla="*/ 913572 h 1811737"/>
              <a:gd name="connsiteX4" fmla="*/ 1844163 w 1951755"/>
              <a:gd name="connsiteY4" fmla="*/ 1101432 h 1811737"/>
              <a:gd name="connsiteX5" fmla="*/ 1774890 w 1951755"/>
              <a:gd name="connsiteY5" fmla="*/ 1447796 h 1811737"/>
              <a:gd name="connsiteX6" fmla="*/ 1636345 w 1951755"/>
              <a:gd name="connsiteY6" fmla="*/ 1378522 h 1811737"/>
              <a:gd name="connsiteX7" fmla="*/ 1511655 w 1951755"/>
              <a:gd name="connsiteY7" fmla="*/ 1517068 h 1811737"/>
              <a:gd name="connsiteX8" fmla="*/ 1442381 w 1951755"/>
              <a:gd name="connsiteY8" fmla="*/ 1738741 h 1811737"/>
              <a:gd name="connsiteX9" fmla="*/ 1289981 w 1951755"/>
              <a:gd name="connsiteY9" fmla="*/ 1614050 h 1811737"/>
              <a:gd name="connsiteX10" fmla="*/ 988717 w 1951755"/>
              <a:gd name="connsiteY10" fmla="*/ 1810914 h 1811737"/>
              <a:gd name="connsiteX11" fmla="*/ 957472 w 1951755"/>
              <a:gd name="connsiteY11" fmla="*/ 1683323 h 1811737"/>
              <a:gd name="connsiteX12" fmla="*/ 652672 w 1951755"/>
              <a:gd name="connsiteY12" fmla="*/ 1655614 h 1811737"/>
              <a:gd name="connsiteX13" fmla="*/ 652672 w 1951755"/>
              <a:gd name="connsiteY13" fmla="*/ 1544777 h 1811737"/>
              <a:gd name="connsiteX14" fmla="*/ 375581 w 1951755"/>
              <a:gd name="connsiteY14" fmla="*/ 1336959 h 1811737"/>
              <a:gd name="connsiteX15" fmla="*/ 306307 w 1951755"/>
              <a:gd name="connsiteY15" fmla="*/ 1142997 h 1811737"/>
              <a:gd name="connsiteX16" fmla="*/ 126199 w 1951755"/>
              <a:gd name="connsiteY16" fmla="*/ 1004450 h 1811737"/>
              <a:gd name="connsiteX17" fmla="*/ 5489 w 1951755"/>
              <a:gd name="connsiteY17" fmla="*/ 955136 h 1811737"/>
              <a:gd name="connsiteX0" fmla="*/ 5489 w 1907890"/>
              <a:gd name="connsiteY0" fmla="*/ 942225 h 1798826"/>
              <a:gd name="connsiteX1" fmla="*/ 306308 w 1907890"/>
              <a:gd name="connsiteY1" fmla="*/ 368085 h 1798826"/>
              <a:gd name="connsiteX2" fmla="*/ 988717 w 1907890"/>
              <a:gd name="connsiteY2" fmla="*/ 3319 h 1798826"/>
              <a:gd name="connsiteX3" fmla="*/ 1705617 w 1907890"/>
              <a:gd name="connsiteY3" fmla="*/ 229539 h 1798826"/>
              <a:gd name="connsiteX4" fmla="*/ 1888817 w 1907890"/>
              <a:gd name="connsiteY4" fmla="*/ 900661 h 1798826"/>
              <a:gd name="connsiteX5" fmla="*/ 1844163 w 1907890"/>
              <a:gd name="connsiteY5" fmla="*/ 1088521 h 1798826"/>
              <a:gd name="connsiteX6" fmla="*/ 1774890 w 1907890"/>
              <a:gd name="connsiteY6" fmla="*/ 1434885 h 1798826"/>
              <a:gd name="connsiteX7" fmla="*/ 1636345 w 1907890"/>
              <a:gd name="connsiteY7" fmla="*/ 1365611 h 1798826"/>
              <a:gd name="connsiteX8" fmla="*/ 1511655 w 1907890"/>
              <a:gd name="connsiteY8" fmla="*/ 1504157 h 1798826"/>
              <a:gd name="connsiteX9" fmla="*/ 1442381 w 1907890"/>
              <a:gd name="connsiteY9" fmla="*/ 1725830 h 1798826"/>
              <a:gd name="connsiteX10" fmla="*/ 1289981 w 1907890"/>
              <a:gd name="connsiteY10" fmla="*/ 1601139 h 1798826"/>
              <a:gd name="connsiteX11" fmla="*/ 988717 w 1907890"/>
              <a:gd name="connsiteY11" fmla="*/ 1798003 h 1798826"/>
              <a:gd name="connsiteX12" fmla="*/ 957472 w 1907890"/>
              <a:gd name="connsiteY12" fmla="*/ 1670412 h 1798826"/>
              <a:gd name="connsiteX13" fmla="*/ 652672 w 1907890"/>
              <a:gd name="connsiteY13" fmla="*/ 1642703 h 1798826"/>
              <a:gd name="connsiteX14" fmla="*/ 652672 w 1907890"/>
              <a:gd name="connsiteY14" fmla="*/ 1531866 h 1798826"/>
              <a:gd name="connsiteX15" fmla="*/ 375581 w 1907890"/>
              <a:gd name="connsiteY15" fmla="*/ 1324048 h 1798826"/>
              <a:gd name="connsiteX16" fmla="*/ 306307 w 1907890"/>
              <a:gd name="connsiteY16" fmla="*/ 1130086 h 1798826"/>
              <a:gd name="connsiteX17" fmla="*/ 126199 w 1907890"/>
              <a:gd name="connsiteY17" fmla="*/ 991539 h 1798826"/>
              <a:gd name="connsiteX18" fmla="*/ 5489 w 1907890"/>
              <a:gd name="connsiteY18" fmla="*/ 942225 h 1798826"/>
              <a:gd name="connsiteX0" fmla="*/ 5489 w 1907890"/>
              <a:gd name="connsiteY0" fmla="*/ 946850 h 1803451"/>
              <a:gd name="connsiteX1" fmla="*/ 306308 w 1907890"/>
              <a:gd name="connsiteY1" fmla="*/ 372710 h 1803451"/>
              <a:gd name="connsiteX2" fmla="*/ 458708 w 1907890"/>
              <a:gd name="connsiteY2" fmla="*/ 81763 h 1803451"/>
              <a:gd name="connsiteX3" fmla="*/ 988717 w 1907890"/>
              <a:gd name="connsiteY3" fmla="*/ 7944 h 1803451"/>
              <a:gd name="connsiteX4" fmla="*/ 1705617 w 1907890"/>
              <a:gd name="connsiteY4" fmla="*/ 234164 h 1803451"/>
              <a:gd name="connsiteX5" fmla="*/ 1888817 w 1907890"/>
              <a:gd name="connsiteY5" fmla="*/ 905286 h 1803451"/>
              <a:gd name="connsiteX6" fmla="*/ 1844163 w 1907890"/>
              <a:gd name="connsiteY6" fmla="*/ 1093146 h 1803451"/>
              <a:gd name="connsiteX7" fmla="*/ 1774890 w 1907890"/>
              <a:gd name="connsiteY7" fmla="*/ 1439510 h 1803451"/>
              <a:gd name="connsiteX8" fmla="*/ 1636345 w 1907890"/>
              <a:gd name="connsiteY8" fmla="*/ 1370236 h 1803451"/>
              <a:gd name="connsiteX9" fmla="*/ 1511655 w 1907890"/>
              <a:gd name="connsiteY9" fmla="*/ 1508782 h 1803451"/>
              <a:gd name="connsiteX10" fmla="*/ 1442381 w 1907890"/>
              <a:gd name="connsiteY10" fmla="*/ 1730455 h 1803451"/>
              <a:gd name="connsiteX11" fmla="*/ 1289981 w 1907890"/>
              <a:gd name="connsiteY11" fmla="*/ 1605764 h 1803451"/>
              <a:gd name="connsiteX12" fmla="*/ 988717 w 1907890"/>
              <a:gd name="connsiteY12" fmla="*/ 1802628 h 1803451"/>
              <a:gd name="connsiteX13" fmla="*/ 957472 w 1907890"/>
              <a:gd name="connsiteY13" fmla="*/ 1675037 h 1803451"/>
              <a:gd name="connsiteX14" fmla="*/ 652672 w 1907890"/>
              <a:gd name="connsiteY14" fmla="*/ 1647328 h 1803451"/>
              <a:gd name="connsiteX15" fmla="*/ 652672 w 1907890"/>
              <a:gd name="connsiteY15" fmla="*/ 1536491 h 1803451"/>
              <a:gd name="connsiteX16" fmla="*/ 375581 w 1907890"/>
              <a:gd name="connsiteY16" fmla="*/ 1328673 h 1803451"/>
              <a:gd name="connsiteX17" fmla="*/ 306307 w 1907890"/>
              <a:gd name="connsiteY17" fmla="*/ 1134711 h 1803451"/>
              <a:gd name="connsiteX18" fmla="*/ 126199 w 1907890"/>
              <a:gd name="connsiteY18" fmla="*/ 996164 h 1803451"/>
              <a:gd name="connsiteX19" fmla="*/ 5489 w 1907890"/>
              <a:gd name="connsiteY19" fmla="*/ 946850 h 1803451"/>
              <a:gd name="connsiteX0" fmla="*/ 3024 w 1905425"/>
              <a:gd name="connsiteY0" fmla="*/ 946850 h 1803451"/>
              <a:gd name="connsiteX1" fmla="*/ 248425 w 1905425"/>
              <a:gd name="connsiteY1" fmla="*/ 331146 h 1803451"/>
              <a:gd name="connsiteX2" fmla="*/ 456243 w 1905425"/>
              <a:gd name="connsiteY2" fmla="*/ 81763 h 1803451"/>
              <a:gd name="connsiteX3" fmla="*/ 986252 w 1905425"/>
              <a:gd name="connsiteY3" fmla="*/ 7944 h 1803451"/>
              <a:gd name="connsiteX4" fmla="*/ 1703152 w 1905425"/>
              <a:gd name="connsiteY4" fmla="*/ 234164 h 1803451"/>
              <a:gd name="connsiteX5" fmla="*/ 1886352 w 1905425"/>
              <a:gd name="connsiteY5" fmla="*/ 905286 h 1803451"/>
              <a:gd name="connsiteX6" fmla="*/ 1841698 w 1905425"/>
              <a:gd name="connsiteY6" fmla="*/ 1093146 h 1803451"/>
              <a:gd name="connsiteX7" fmla="*/ 1772425 w 1905425"/>
              <a:gd name="connsiteY7" fmla="*/ 1439510 h 1803451"/>
              <a:gd name="connsiteX8" fmla="*/ 1633880 w 1905425"/>
              <a:gd name="connsiteY8" fmla="*/ 1370236 h 1803451"/>
              <a:gd name="connsiteX9" fmla="*/ 1509190 w 1905425"/>
              <a:gd name="connsiteY9" fmla="*/ 1508782 h 1803451"/>
              <a:gd name="connsiteX10" fmla="*/ 1439916 w 1905425"/>
              <a:gd name="connsiteY10" fmla="*/ 1730455 h 1803451"/>
              <a:gd name="connsiteX11" fmla="*/ 1287516 w 1905425"/>
              <a:gd name="connsiteY11" fmla="*/ 1605764 h 1803451"/>
              <a:gd name="connsiteX12" fmla="*/ 986252 w 1905425"/>
              <a:gd name="connsiteY12" fmla="*/ 1802628 h 1803451"/>
              <a:gd name="connsiteX13" fmla="*/ 955007 w 1905425"/>
              <a:gd name="connsiteY13" fmla="*/ 1675037 h 1803451"/>
              <a:gd name="connsiteX14" fmla="*/ 650207 w 1905425"/>
              <a:gd name="connsiteY14" fmla="*/ 1647328 h 1803451"/>
              <a:gd name="connsiteX15" fmla="*/ 650207 w 1905425"/>
              <a:gd name="connsiteY15" fmla="*/ 1536491 h 1803451"/>
              <a:gd name="connsiteX16" fmla="*/ 373116 w 1905425"/>
              <a:gd name="connsiteY16" fmla="*/ 1328673 h 1803451"/>
              <a:gd name="connsiteX17" fmla="*/ 303842 w 1905425"/>
              <a:gd name="connsiteY17" fmla="*/ 1134711 h 1803451"/>
              <a:gd name="connsiteX18" fmla="*/ 123734 w 1905425"/>
              <a:gd name="connsiteY18" fmla="*/ 996164 h 1803451"/>
              <a:gd name="connsiteX19" fmla="*/ 3024 w 1905425"/>
              <a:gd name="connsiteY19" fmla="*/ 946850 h 1803451"/>
              <a:gd name="connsiteX0" fmla="*/ 3024 w 1905425"/>
              <a:gd name="connsiteY0" fmla="*/ 946850 h 1803451"/>
              <a:gd name="connsiteX1" fmla="*/ 248425 w 1905425"/>
              <a:gd name="connsiteY1" fmla="*/ 331146 h 1803451"/>
              <a:gd name="connsiteX2" fmla="*/ 456243 w 1905425"/>
              <a:gd name="connsiteY2" fmla="*/ 81763 h 1803451"/>
              <a:gd name="connsiteX3" fmla="*/ 986252 w 1905425"/>
              <a:gd name="connsiteY3" fmla="*/ 7944 h 1803451"/>
              <a:gd name="connsiteX4" fmla="*/ 1703152 w 1905425"/>
              <a:gd name="connsiteY4" fmla="*/ 234164 h 1803451"/>
              <a:gd name="connsiteX5" fmla="*/ 1886352 w 1905425"/>
              <a:gd name="connsiteY5" fmla="*/ 905286 h 1803451"/>
              <a:gd name="connsiteX6" fmla="*/ 1841698 w 1905425"/>
              <a:gd name="connsiteY6" fmla="*/ 1093146 h 1803451"/>
              <a:gd name="connsiteX7" fmla="*/ 1772425 w 1905425"/>
              <a:gd name="connsiteY7" fmla="*/ 1439510 h 1803451"/>
              <a:gd name="connsiteX8" fmla="*/ 1633880 w 1905425"/>
              <a:gd name="connsiteY8" fmla="*/ 1370236 h 1803451"/>
              <a:gd name="connsiteX9" fmla="*/ 1509190 w 1905425"/>
              <a:gd name="connsiteY9" fmla="*/ 1508782 h 1803451"/>
              <a:gd name="connsiteX10" fmla="*/ 1439916 w 1905425"/>
              <a:gd name="connsiteY10" fmla="*/ 1730455 h 1803451"/>
              <a:gd name="connsiteX11" fmla="*/ 1287516 w 1905425"/>
              <a:gd name="connsiteY11" fmla="*/ 1605764 h 1803451"/>
              <a:gd name="connsiteX12" fmla="*/ 986252 w 1905425"/>
              <a:gd name="connsiteY12" fmla="*/ 1802628 h 1803451"/>
              <a:gd name="connsiteX13" fmla="*/ 955007 w 1905425"/>
              <a:gd name="connsiteY13" fmla="*/ 1675037 h 1803451"/>
              <a:gd name="connsiteX14" fmla="*/ 650207 w 1905425"/>
              <a:gd name="connsiteY14" fmla="*/ 1647328 h 1803451"/>
              <a:gd name="connsiteX15" fmla="*/ 650207 w 1905425"/>
              <a:gd name="connsiteY15" fmla="*/ 1536491 h 1803451"/>
              <a:gd name="connsiteX16" fmla="*/ 373116 w 1905425"/>
              <a:gd name="connsiteY16" fmla="*/ 1328673 h 1803451"/>
              <a:gd name="connsiteX17" fmla="*/ 303842 w 1905425"/>
              <a:gd name="connsiteY17" fmla="*/ 1134711 h 1803451"/>
              <a:gd name="connsiteX18" fmla="*/ 123734 w 1905425"/>
              <a:gd name="connsiteY18" fmla="*/ 996164 h 1803451"/>
              <a:gd name="connsiteX19" fmla="*/ 3024 w 1905425"/>
              <a:gd name="connsiteY19" fmla="*/ 946850 h 1803451"/>
              <a:gd name="connsiteX0" fmla="*/ 1099 w 1903500"/>
              <a:gd name="connsiteY0" fmla="*/ 946850 h 1803451"/>
              <a:gd name="connsiteX1" fmla="*/ 191082 w 1903500"/>
              <a:gd name="connsiteY1" fmla="*/ 261873 h 1803451"/>
              <a:gd name="connsiteX2" fmla="*/ 454318 w 1903500"/>
              <a:gd name="connsiteY2" fmla="*/ 81763 h 1803451"/>
              <a:gd name="connsiteX3" fmla="*/ 984327 w 1903500"/>
              <a:gd name="connsiteY3" fmla="*/ 7944 h 1803451"/>
              <a:gd name="connsiteX4" fmla="*/ 1701227 w 1903500"/>
              <a:gd name="connsiteY4" fmla="*/ 234164 h 1803451"/>
              <a:gd name="connsiteX5" fmla="*/ 1884427 w 1903500"/>
              <a:gd name="connsiteY5" fmla="*/ 905286 h 1803451"/>
              <a:gd name="connsiteX6" fmla="*/ 1839773 w 1903500"/>
              <a:gd name="connsiteY6" fmla="*/ 1093146 h 1803451"/>
              <a:gd name="connsiteX7" fmla="*/ 1770500 w 1903500"/>
              <a:gd name="connsiteY7" fmla="*/ 1439510 h 1803451"/>
              <a:gd name="connsiteX8" fmla="*/ 1631955 w 1903500"/>
              <a:gd name="connsiteY8" fmla="*/ 1370236 h 1803451"/>
              <a:gd name="connsiteX9" fmla="*/ 1507265 w 1903500"/>
              <a:gd name="connsiteY9" fmla="*/ 1508782 h 1803451"/>
              <a:gd name="connsiteX10" fmla="*/ 1437991 w 1903500"/>
              <a:gd name="connsiteY10" fmla="*/ 1730455 h 1803451"/>
              <a:gd name="connsiteX11" fmla="*/ 1285591 w 1903500"/>
              <a:gd name="connsiteY11" fmla="*/ 1605764 h 1803451"/>
              <a:gd name="connsiteX12" fmla="*/ 984327 w 1903500"/>
              <a:gd name="connsiteY12" fmla="*/ 1802628 h 1803451"/>
              <a:gd name="connsiteX13" fmla="*/ 953082 w 1903500"/>
              <a:gd name="connsiteY13" fmla="*/ 1675037 h 1803451"/>
              <a:gd name="connsiteX14" fmla="*/ 648282 w 1903500"/>
              <a:gd name="connsiteY14" fmla="*/ 1647328 h 1803451"/>
              <a:gd name="connsiteX15" fmla="*/ 648282 w 1903500"/>
              <a:gd name="connsiteY15" fmla="*/ 1536491 h 1803451"/>
              <a:gd name="connsiteX16" fmla="*/ 371191 w 1903500"/>
              <a:gd name="connsiteY16" fmla="*/ 1328673 h 1803451"/>
              <a:gd name="connsiteX17" fmla="*/ 301917 w 1903500"/>
              <a:gd name="connsiteY17" fmla="*/ 1134711 h 1803451"/>
              <a:gd name="connsiteX18" fmla="*/ 121809 w 1903500"/>
              <a:gd name="connsiteY18" fmla="*/ 996164 h 1803451"/>
              <a:gd name="connsiteX19" fmla="*/ 1099 w 1903500"/>
              <a:gd name="connsiteY19" fmla="*/ 946850 h 1803451"/>
              <a:gd name="connsiteX0" fmla="*/ 0 w 1902401"/>
              <a:gd name="connsiteY0" fmla="*/ 946850 h 1803451"/>
              <a:gd name="connsiteX1" fmla="*/ 120709 w 1902401"/>
              <a:gd name="connsiteY1" fmla="*/ 608237 h 1803451"/>
              <a:gd name="connsiteX2" fmla="*/ 189983 w 1902401"/>
              <a:gd name="connsiteY2" fmla="*/ 261873 h 1803451"/>
              <a:gd name="connsiteX3" fmla="*/ 453219 w 1902401"/>
              <a:gd name="connsiteY3" fmla="*/ 81763 h 1803451"/>
              <a:gd name="connsiteX4" fmla="*/ 983228 w 1902401"/>
              <a:gd name="connsiteY4" fmla="*/ 7944 h 1803451"/>
              <a:gd name="connsiteX5" fmla="*/ 1700128 w 1902401"/>
              <a:gd name="connsiteY5" fmla="*/ 234164 h 1803451"/>
              <a:gd name="connsiteX6" fmla="*/ 1883328 w 1902401"/>
              <a:gd name="connsiteY6" fmla="*/ 905286 h 1803451"/>
              <a:gd name="connsiteX7" fmla="*/ 1838674 w 1902401"/>
              <a:gd name="connsiteY7" fmla="*/ 1093146 h 1803451"/>
              <a:gd name="connsiteX8" fmla="*/ 1769401 w 1902401"/>
              <a:gd name="connsiteY8" fmla="*/ 1439510 h 1803451"/>
              <a:gd name="connsiteX9" fmla="*/ 1630856 w 1902401"/>
              <a:gd name="connsiteY9" fmla="*/ 1370236 h 1803451"/>
              <a:gd name="connsiteX10" fmla="*/ 1506166 w 1902401"/>
              <a:gd name="connsiteY10" fmla="*/ 1508782 h 1803451"/>
              <a:gd name="connsiteX11" fmla="*/ 1436892 w 1902401"/>
              <a:gd name="connsiteY11" fmla="*/ 1730455 h 1803451"/>
              <a:gd name="connsiteX12" fmla="*/ 1284492 w 1902401"/>
              <a:gd name="connsiteY12" fmla="*/ 1605764 h 1803451"/>
              <a:gd name="connsiteX13" fmla="*/ 983228 w 1902401"/>
              <a:gd name="connsiteY13" fmla="*/ 1802628 h 1803451"/>
              <a:gd name="connsiteX14" fmla="*/ 951983 w 1902401"/>
              <a:gd name="connsiteY14" fmla="*/ 1675037 h 1803451"/>
              <a:gd name="connsiteX15" fmla="*/ 647183 w 1902401"/>
              <a:gd name="connsiteY15" fmla="*/ 1647328 h 1803451"/>
              <a:gd name="connsiteX16" fmla="*/ 647183 w 1902401"/>
              <a:gd name="connsiteY16" fmla="*/ 1536491 h 1803451"/>
              <a:gd name="connsiteX17" fmla="*/ 370092 w 1902401"/>
              <a:gd name="connsiteY17" fmla="*/ 1328673 h 1803451"/>
              <a:gd name="connsiteX18" fmla="*/ 300818 w 1902401"/>
              <a:gd name="connsiteY18" fmla="*/ 1134711 h 1803451"/>
              <a:gd name="connsiteX19" fmla="*/ 120710 w 1902401"/>
              <a:gd name="connsiteY19" fmla="*/ 996164 h 1803451"/>
              <a:gd name="connsiteX20" fmla="*/ 0 w 1902401"/>
              <a:gd name="connsiteY20" fmla="*/ 946850 h 1803451"/>
              <a:gd name="connsiteX0" fmla="*/ 1398 w 1820672"/>
              <a:gd name="connsiteY0" fmla="*/ 877577 h 1803451"/>
              <a:gd name="connsiteX1" fmla="*/ 38980 w 1820672"/>
              <a:gd name="connsiteY1" fmla="*/ 608237 h 1803451"/>
              <a:gd name="connsiteX2" fmla="*/ 108254 w 1820672"/>
              <a:gd name="connsiteY2" fmla="*/ 261873 h 1803451"/>
              <a:gd name="connsiteX3" fmla="*/ 371490 w 1820672"/>
              <a:gd name="connsiteY3" fmla="*/ 81763 h 1803451"/>
              <a:gd name="connsiteX4" fmla="*/ 901499 w 1820672"/>
              <a:gd name="connsiteY4" fmla="*/ 7944 h 1803451"/>
              <a:gd name="connsiteX5" fmla="*/ 1618399 w 1820672"/>
              <a:gd name="connsiteY5" fmla="*/ 234164 h 1803451"/>
              <a:gd name="connsiteX6" fmla="*/ 1801599 w 1820672"/>
              <a:gd name="connsiteY6" fmla="*/ 905286 h 1803451"/>
              <a:gd name="connsiteX7" fmla="*/ 1756945 w 1820672"/>
              <a:gd name="connsiteY7" fmla="*/ 1093146 h 1803451"/>
              <a:gd name="connsiteX8" fmla="*/ 1687672 w 1820672"/>
              <a:gd name="connsiteY8" fmla="*/ 1439510 h 1803451"/>
              <a:gd name="connsiteX9" fmla="*/ 1549127 w 1820672"/>
              <a:gd name="connsiteY9" fmla="*/ 1370236 h 1803451"/>
              <a:gd name="connsiteX10" fmla="*/ 1424437 w 1820672"/>
              <a:gd name="connsiteY10" fmla="*/ 1508782 h 1803451"/>
              <a:gd name="connsiteX11" fmla="*/ 1355163 w 1820672"/>
              <a:gd name="connsiteY11" fmla="*/ 1730455 h 1803451"/>
              <a:gd name="connsiteX12" fmla="*/ 1202763 w 1820672"/>
              <a:gd name="connsiteY12" fmla="*/ 1605764 h 1803451"/>
              <a:gd name="connsiteX13" fmla="*/ 901499 w 1820672"/>
              <a:gd name="connsiteY13" fmla="*/ 1802628 h 1803451"/>
              <a:gd name="connsiteX14" fmla="*/ 870254 w 1820672"/>
              <a:gd name="connsiteY14" fmla="*/ 1675037 h 1803451"/>
              <a:gd name="connsiteX15" fmla="*/ 565454 w 1820672"/>
              <a:gd name="connsiteY15" fmla="*/ 1647328 h 1803451"/>
              <a:gd name="connsiteX16" fmla="*/ 565454 w 1820672"/>
              <a:gd name="connsiteY16" fmla="*/ 1536491 h 1803451"/>
              <a:gd name="connsiteX17" fmla="*/ 288363 w 1820672"/>
              <a:gd name="connsiteY17" fmla="*/ 1328673 h 1803451"/>
              <a:gd name="connsiteX18" fmla="*/ 219089 w 1820672"/>
              <a:gd name="connsiteY18" fmla="*/ 1134711 h 1803451"/>
              <a:gd name="connsiteX19" fmla="*/ 38981 w 1820672"/>
              <a:gd name="connsiteY19" fmla="*/ 996164 h 1803451"/>
              <a:gd name="connsiteX20" fmla="*/ 1398 w 1820672"/>
              <a:gd name="connsiteY20" fmla="*/ 877577 h 1803451"/>
              <a:gd name="connsiteX0" fmla="*/ 1398 w 1820672"/>
              <a:gd name="connsiteY0" fmla="*/ 877577 h 1803451"/>
              <a:gd name="connsiteX1" fmla="*/ 38980 w 1820672"/>
              <a:gd name="connsiteY1" fmla="*/ 608237 h 1803451"/>
              <a:gd name="connsiteX2" fmla="*/ 135963 w 1820672"/>
              <a:gd name="connsiteY2" fmla="*/ 317291 h 1803451"/>
              <a:gd name="connsiteX3" fmla="*/ 371490 w 1820672"/>
              <a:gd name="connsiteY3" fmla="*/ 81763 h 1803451"/>
              <a:gd name="connsiteX4" fmla="*/ 901499 w 1820672"/>
              <a:gd name="connsiteY4" fmla="*/ 7944 h 1803451"/>
              <a:gd name="connsiteX5" fmla="*/ 1618399 w 1820672"/>
              <a:gd name="connsiteY5" fmla="*/ 234164 h 1803451"/>
              <a:gd name="connsiteX6" fmla="*/ 1801599 w 1820672"/>
              <a:gd name="connsiteY6" fmla="*/ 905286 h 1803451"/>
              <a:gd name="connsiteX7" fmla="*/ 1756945 w 1820672"/>
              <a:gd name="connsiteY7" fmla="*/ 1093146 h 1803451"/>
              <a:gd name="connsiteX8" fmla="*/ 1687672 w 1820672"/>
              <a:gd name="connsiteY8" fmla="*/ 1439510 h 1803451"/>
              <a:gd name="connsiteX9" fmla="*/ 1549127 w 1820672"/>
              <a:gd name="connsiteY9" fmla="*/ 1370236 h 1803451"/>
              <a:gd name="connsiteX10" fmla="*/ 1424437 w 1820672"/>
              <a:gd name="connsiteY10" fmla="*/ 1508782 h 1803451"/>
              <a:gd name="connsiteX11" fmla="*/ 1355163 w 1820672"/>
              <a:gd name="connsiteY11" fmla="*/ 1730455 h 1803451"/>
              <a:gd name="connsiteX12" fmla="*/ 1202763 w 1820672"/>
              <a:gd name="connsiteY12" fmla="*/ 1605764 h 1803451"/>
              <a:gd name="connsiteX13" fmla="*/ 901499 w 1820672"/>
              <a:gd name="connsiteY13" fmla="*/ 1802628 h 1803451"/>
              <a:gd name="connsiteX14" fmla="*/ 870254 w 1820672"/>
              <a:gd name="connsiteY14" fmla="*/ 1675037 h 1803451"/>
              <a:gd name="connsiteX15" fmla="*/ 565454 w 1820672"/>
              <a:gd name="connsiteY15" fmla="*/ 1647328 h 1803451"/>
              <a:gd name="connsiteX16" fmla="*/ 565454 w 1820672"/>
              <a:gd name="connsiteY16" fmla="*/ 1536491 h 1803451"/>
              <a:gd name="connsiteX17" fmla="*/ 288363 w 1820672"/>
              <a:gd name="connsiteY17" fmla="*/ 1328673 h 1803451"/>
              <a:gd name="connsiteX18" fmla="*/ 219089 w 1820672"/>
              <a:gd name="connsiteY18" fmla="*/ 1134711 h 1803451"/>
              <a:gd name="connsiteX19" fmla="*/ 38981 w 1820672"/>
              <a:gd name="connsiteY19" fmla="*/ 996164 h 1803451"/>
              <a:gd name="connsiteX20" fmla="*/ 1398 w 1820672"/>
              <a:gd name="connsiteY20" fmla="*/ 877577 h 180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20672" h="1803451">
                <a:moveTo>
                  <a:pt x="1398" y="877577"/>
                </a:moveTo>
                <a:cubicBezTo>
                  <a:pt x="1398" y="812923"/>
                  <a:pt x="7316" y="722400"/>
                  <a:pt x="38980" y="608237"/>
                </a:cubicBezTo>
                <a:cubicBezTo>
                  <a:pt x="70644" y="494074"/>
                  <a:pt x="62072" y="405037"/>
                  <a:pt x="135963" y="317291"/>
                </a:cubicBezTo>
                <a:cubicBezTo>
                  <a:pt x="121444" y="147710"/>
                  <a:pt x="257755" y="142557"/>
                  <a:pt x="371490" y="81763"/>
                </a:cubicBezTo>
                <a:cubicBezTo>
                  <a:pt x="485225" y="20969"/>
                  <a:pt x="693681" y="-17456"/>
                  <a:pt x="901499" y="7944"/>
                </a:cubicBezTo>
                <a:cubicBezTo>
                  <a:pt x="1109317" y="33344"/>
                  <a:pt x="1468382" y="84607"/>
                  <a:pt x="1618399" y="234164"/>
                </a:cubicBezTo>
                <a:cubicBezTo>
                  <a:pt x="1768416" y="383721"/>
                  <a:pt x="1746181" y="803686"/>
                  <a:pt x="1801599" y="905286"/>
                </a:cubicBezTo>
                <a:cubicBezTo>
                  <a:pt x="1857017" y="1006886"/>
                  <a:pt x="1775933" y="1004109"/>
                  <a:pt x="1756945" y="1093146"/>
                </a:cubicBezTo>
                <a:cubicBezTo>
                  <a:pt x="1737957" y="1182183"/>
                  <a:pt x="1722308" y="1379474"/>
                  <a:pt x="1687672" y="1439510"/>
                </a:cubicBezTo>
                <a:cubicBezTo>
                  <a:pt x="1653036" y="1499546"/>
                  <a:pt x="1592999" y="1358691"/>
                  <a:pt x="1549127" y="1370236"/>
                </a:cubicBezTo>
                <a:cubicBezTo>
                  <a:pt x="1505255" y="1381781"/>
                  <a:pt x="1456764" y="1462600"/>
                  <a:pt x="1424437" y="1508782"/>
                </a:cubicBezTo>
                <a:cubicBezTo>
                  <a:pt x="1392110" y="1554964"/>
                  <a:pt x="1403654" y="1737382"/>
                  <a:pt x="1355163" y="1730455"/>
                </a:cubicBezTo>
                <a:cubicBezTo>
                  <a:pt x="1306672" y="1723528"/>
                  <a:pt x="1195246" y="1732280"/>
                  <a:pt x="1202763" y="1605764"/>
                </a:cubicBezTo>
                <a:cubicBezTo>
                  <a:pt x="1127152" y="1617793"/>
                  <a:pt x="956917" y="1791083"/>
                  <a:pt x="901499" y="1802628"/>
                </a:cubicBezTo>
                <a:cubicBezTo>
                  <a:pt x="846081" y="1814173"/>
                  <a:pt x="926261" y="1700920"/>
                  <a:pt x="870254" y="1675037"/>
                </a:cubicBezTo>
                <a:cubicBezTo>
                  <a:pt x="814247" y="1649154"/>
                  <a:pt x="595472" y="1691201"/>
                  <a:pt x="565454" y="1647328"/>
                </a:cubicBezTo>
                <a:cubicBezTo>
                  <a:pt x="535436" y="1603455"/>
                  <a:pt x="616254" y="1582673"/>
                  <a:pt x="565454" y="1536491"/>
                </a:cubicBezTo>
                <a:cubicBezTo>
                  <a:pt x="514654" y="1490309"/>
                  <a:pt x="346090" y="1395636"/>
                  <a:pt x="288363" y="1328673"/>
                </a:cubicBezTo>
                <a:cubicBezTo>
                  <a:pt x="230636" y="1261710"/>
                  <a:pt x="281435" y="1183202"/>
                  <a:pt x="219089" y="1134711"/>
                </a:cubicBezTo>
                <a:cubicBezTo>
                  <a:pt x="156744" y="1086220"/>
                  <a:pt x="89117" y="1027474"/>
                  <a:pt x="38981" y="996164"/>
                </a:cubicBezTo>
                <a:cubicBezTo>
                  <a:pt x="-11155" y="964854"/>
                  <a:pt x="1398" y="942231"/>
                  <a:pt x="1398" y="87757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2117360" y="260648"/>
            <a:ext cx="45365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Střední Morava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06641" y="6381328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/>
              <a:t>2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3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755576" y="260648"/>
            <a:ext cx="79208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Města - střední Moravy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959603" y="1353023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Olomouc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5279" y="2164067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Prostějov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652120" y="2164067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Přerov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6338" y="2945547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Litovel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6338" y="3834250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Mohelnice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Parobkova\AppData\Local\Microsoft\Windows\Temporary Internet Files\Content.IE5\1S9BV2T7\MC90043702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42" y="2945547"/>
            <a:ext cx="2645482" cy="2002483"/>
          </a:xfrm>
          <a:prstGeom prst="rect">
            <a:avLst/>
          </a:prstGeom>
          <a:noFill/>
          <a:effectLst>
            <a:glow rad="63500">
              <a:schemeClr val="accent3">
                <a:lumMod val="50000"/>
                <a:alpha val="4000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5724128" y="2945547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Šternberk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5279" y="4686080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Uničov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Parobkova\AppData\Local\Microsoft\Windows\Temporary Internet Files\Content.IE5\1O6EAFK8\MC900437026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" y="5463893"/>
            <a:ext cx="9127318" cy="1394107"/>
          </a:xfrm>
          <a:prstGeom prst="rect">
            <a:avLst/>
          </a:prstGeom>
          <a:noFill/>
          <a:effectLst>
            <a:softEdge rad="584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5724128" y="3834250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Hranice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724128" y="4697619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Lipník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nad Bečvou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755576" y="260648"/>
            <a:ext cx="62646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Olomouc  v číslech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755576" y="1628800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p</a:t>
            </a:r>
            <a:r>
              <a:rPr lang="cs-CZ" sz="2400" dirty="0" smtClean="0"/>
              <a:t>očet obyvatel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755576" y="3501008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p</a:t>
            </a:r>
            <a:r>
              <a:rPr lang="cs-CZ" sz="2400" dirty="0" smtClean="0"/>
              <a:t>očet barokních kašen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755576" y="2556307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/>
              <a:t>n</a:t>
            </a:r>
            <a:r>
              <a:rPr lang="cs-CZ" sz="2400" dirty="0" err="1" smtClean="0"/>
              <a:t>adm</a:t>
            </a:r>
            <a:r>
              <a:rPr lang="cs-CZ" sz="2400" dirty="0" smtClean="0"/>
              <a:t>. výška (m)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755576" y="4504859"/>
            <a:ext cx="33123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? největší město v ČR podle počtu obyvatel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755576" y="5805264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nejničivější povodeň (rok)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6857918" y="5793071"/>
            <a:ext cx="20882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100 000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857918" y="3631537"/>
            <a:ext cx="20882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219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857918" y="4710021"/>
            <a:ext cx="20882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1997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857918" y="2557513"/>
            <a:ext cx="20882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859347" y="1628800"/>
            <a:ext cx="208823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6.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2858E-6 L -0.26423 -0.60638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2858E-6 L -0.26111 -0.15911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3876E-7 L -0.26423 0.13714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81221E-6 L -0.26424 0.43547 " pathEditMode="relative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0301 L -0.26163 0.155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7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043608" y="260648"/>
            <a:ext cx="67687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Olomouc – řeka Morava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57452" y="1322283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</a:rPr>
              <a:t>největší město, které leží při    </a:t>
            </a:r>
          </a:p>
          <a:p>
            <a:pPr algn="ctr"/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</a:rPr>
              <a:t>     řece Moravě </a:t>
            </a:r>
            <a:endParaRPr lang="cs-CZ" sz="2800" dirty="0"/>
          </a:p>
        </p:txBody>
      </p:sp>
      <p:sp>
        <p:nvSpPr>
          <p:cNvPr id="4" name="Zaoblený obdélník 3"/>
          <p:cNvSpPr/>
          <p:nvPr/>
        </p:nvSpPr>
        <p:spPr>
          <a:xfrm>
            <a:off x="323528" y="2276872"/>
            <a:ext cx="25922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ř</a:t>
            </a:r>
            <a:r>
              <a:rPr lang="cs-CZ" sz="3200" dirty="0" smtClean="0"/>
              <a:t>eka Morava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03848" y="245224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Přítoky: Bystřice, Mlýnský potok </a:t>
            </a:r>
            <a:endParaRPr lang="cs-CZ" sz="2800" dirty="0"/>
          </a:p>
        </p:txBody>
      </p:sp>
      <p:pic>
        <p:nvPicPr>
          <p:cNvPr id="6146" name="Picture 2" descr="File:Troubky97-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2" y="3573015"/>
            <a:ext cx="3955207" cy="3110255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odorovný svitek 5"/>
          <p:cNvSpPr/>
          <p:nvPr/>
        </p:nvSpPr>
        <p:spPr>
          <a:xfrm>
            <a:off x="4788024" y="3429000"/>
            <a:ext cx="3240360" cy="7920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/>
              <a:t>1997 </a:t>
            </a:r>
            <a:endParaRPr lang="cs-CZ" sz="4400" b="1" dirty="0"/>
          </a:p>
        </p:txBody>
      </p:sp>
      <p:sp>
        <p:nvSpPr>
          <p:cNvPr id="7" name="Obdélník 6"/>
          <p:cNvSpPr/>
          <p:nvPr/>
        </p:nvSpPr>
        <p:spPr>
          <a:xfrm>
            <a:off x="4248623" y="4221088"/>
            <a:ext cx="4804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 -   chyběly </a:t>
            </a:r>
            <a:r>
              <a:rPr lang="cs-CZ" sz="2400" dirty="0"/>
              <a:t>protipovodňové plány</a:t>
            </a:r>
          </a:p>
        </p:txBody>
      </p:sp>
      <p:sp>
        <p:nvSpPr>
          <p:cNvPr id="8" name="Obdélník 7"/>
          <p:cNvSpPr/>
          <p:nvPr/>
        </p:nvSpPr>
        <p:spPr>
          <a:xfrm>
            <a:off x="4306942" y="4673091"/>
            <a:ext cx="37064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/>
              <a:t>koryta </a:t>
            </a:r>
            <a:r>
              <a:rPr lang="cs-CZ" sz="2400" dirty="0"/>
              <a:t>mnoha řek byla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neudržovaná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9" name="Obdélník 8"/>
          <p:cNvSpPr/>
          <p:nvPr/>
        </p:nvSpPr>
        <p:spPr>
          <a:xfrm>
            <a:off x="4306942" y="52059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b="1" dirty="0" smtClean="0">
              <a:solidFill>
                <a:srgbClr val="FFC000"/>
              </a:solidFill>
            </a:endParaRPr>
          </a:p>
          <a:p>
            <a:r>
              <a:rPr lang="cs-CZ" sz="2400" b="1" dirty="0" smtClean="0">
                <a:solidFill>
                  <a:srgbClr val="FFC000"/>
                </a:solidFill>
              </a:rPr>
              <a:t>POVODEŇ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    přispěla </a:t>
            </a:r>
            <a:r>
              <a:rPr lang="cs-CZ" sz="2400" dirty="0"/>
              <a:t>k vyvinutí nových </a:t>
            </a:r>
            <a:r>
              <a:rPr lang="cs-CZ" sz="2400" dirty="0" smtClean="0"/>
              <a:t>     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protipovodňových opatření </a:t>
            </a:r>
            <a:endParaRPr lang="cs-CZ" sz="2400" dirty="0"/>
          </a:p>
        </p:txBody>
      </p:sp>
      <p:sp>
        <p:nvSpPr>
          <p:cNvPr id="11" name="Obdélník 10"/>
          <p:cNvSpPr/>
          <p:nvPr/>
        </p:nvSpPr>
        <p:spPr>
          <a:xfrm>
            <a:off x="565303" y="6437489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3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5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584" y="260648"/>
            <a:ext cx="73448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Olomouc – Horní náměstí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File:Holy Trinity Column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6213"/>
            <a:ext cx="3975906" cy="5301208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227426" y="201414"/>
            <a:ext cx="56886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3200" dirty="0"/>
          </a:p>
          <a:p>
            <a:r>
              <a:rPr lang="cs-CZ" sz="2800" dirty="0"/>
              <a:t>Městská </a:t>
            </a:r>
            <a:r>
              <a:rPr lang="cs-CZ" sz="2800" dirty="0" smtClean="0"/>
              <a:t>památková rezervace</a:t>
            </a:r>
            <a:endParaRPr lang="cs-CZ" sz="2800" dirty="0"/>
          </a:p>
        </p:txBody>
      </p:sp>
      <p:sp>
        <p:nvSpPr>
          <p:cNvPr id="4" name="Zaoblený obdélník 3"/>
          <p:cNvSpPr/>
          <p:nvPr/>
        </p:nvSpPr>
        <p:spPr>
          <a:xfrm>
            <a:off x="4355976" y="2420888"/>
            <a:ext cx="45365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Sloup Nejsvětější trojice</a:t>
            </a:r>
            <a:endParaRPr lang="cs-CZ" sz="2800" dirty="0"/>
          </a:p>
        </p:txBody>
      </p:sp>
      <p:sp>
        <p:nvSpPr>
          <p:cNvPr id="8" name="Zaoblený obdélník 7"/>
          <p:cNvSpPr/>
          <p:nvPr/>
        </p:nvSpPr>
        <p:spPr>
          <a:xfrm>
            <a:off x="4355976" y="3392881"/>
            <a:ext cx="45365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r</a:t>
            </a:r>
            <a:r>
              <a:rPr lang="cs-CZ" sz="2800" dirty="0" smtClean="0"/>
              <a:t>adnice s orlojem</a:t>
            </a:r>
            <a:endParaRPr lang="cs-CZ" sz="2800" dirty="0"/>
          </a:p>
        </p:txBody>
      </p:sp>
      <p:sp>
        <p:nvSpPr>
          <p:cNvPr id="9" name="Zaoblený obdélník 8"/>
          <p:cNvSpPr/>
          <p:nvPr/>
        </p:nvSpPr>
        <p:spPr>
          <a:xfrm>
            <a:off x="4348955" y="4257031"/>
            <a:ext cx="45365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Edelmannův</a:t>
            </a:r>
            <a:r>
              <a:rPr lang="cs-CZ" sz="2800" dirty="0" smtClean="0"/>
              <a:t> palác</a:t>
            </a:r>
            <a:endParaRPr lang="cs-CZ" sz="2800" dirty="0"/>
          </a:p>
        </p:txBody>
      </p:sp>
      <p:sp>
        <p:nvSpPr>
          <p:cNvPr id="10" name="Zaoblený obdélník 9"/>
          <p:cNvSpPr/>
          <p:nvPr/>
        </p:nvSpPr>
        <p:spPr>
          <a:xfrm>
            <a:off x="4327769" y="5199332"/>
            <a:ext cx="45365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kašny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349279" y="6402755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4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7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bor:Olomouc Astronomical Cloc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5014"/>
            <a:ext cx="4286250" cy="5715000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oubor:Edlmannuv palac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2238"/>
            <a:ext cx="4286250" cy="5715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217290" y="6150014"/>
            <a:ext cx="42484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r</a:t>
            </a:r>
            <a:r>
              <a:rPr lang="cs-CZ" sz="2800" dirty="0" smtClean="0">
                <a:solidFill>
                  <a:schemeClr val="tx1"/>
                </a:solidFill>
              </a:rPr>
              <a:t>adnice s orlojem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788024" y="6127238"/>
            <a:ext cx="4169443" cy="467991"/>
          </a:xfrm>
          <a:prstGeom prst="roundRect">
            <a:avLst>
              <a:gd name="adj" fmla="val 20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Edelmannův</a:t>
            </a:r>
            <a:r>
              <a:rPr lang="cs-CZ" sz="2800" dirty="0" smtClean="0"/>
              <a:t> palác</a:t>
            </a: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467544" y="65682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5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788024" y="42906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6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0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2722</TotalTime>
  <Words>837</Words>
  <Application>Microsoft Office PowerPoint</Application>
  <PresentationFormat>Předvádění na obrazovce (4:3)</PresentationFormat>
  <Paragraphs>190</Paragraphs>
  <Slides>22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Živly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Parobkova</dc:creator>
  <cp:lastModifiedBy>Parobkova</cp:lastModifiedBy>
  <cp:revision>258</cp:revision>
  <dcterms:created xsi:type="dcterms:W3CDTF">2013-01-10T19:24:59Z</dcterms:created>
  <dcterms:modified xsi:type="dcterms:W3CDTF">2013-03-24T20:32:52Z</dcterms:modified>
</cp:coreProperties>
</file>