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9" r:id="rId2"/>
    <p:sldId id="273" r:id="rId3"/>
    <p:sldId id="257" r:id="rId4"/>
    <p:sldId id="258" r:id="rId5"/>
    <p:sldId id="260" r:id="rId6"/>
    <p:sldId id="274" r:id="rId7"/>
    <p:sldId id="275" r:id="rId8"/>
    <p:sldId id="262" r:id="rId9"/>
    <p:sldId id="263" r:id="rId10"/>
    <p:sldId id="264" r:id="rId11"/>
    <p:sldId id="268" r:id="rId12"/>
    <p:sldId id="276" r:id="rId13"/>
    <p:sldId id="277" r:id="rId14"/>
    <p:sldId id="279" r:id="rId15"/>
    <p:sldId id="280" r:id="rId16"/>
    <p:sldId id="282" r:id="rId17"/>
    <p:sldId id="283" r:id="rId18"/>
    <p:sldId id="284" r:id="rId19"/>
    <p:sldId id="266" r:id="rId20"/>
    <p:sldId id="281" r:id="rId21"/>
    <p:sldId id="278" r:id="rId22"/>
    <p:sldId id="271" r:id="rId23"/>
    <p:sldId id="272" r:id="rId24"/>
    <p:sldId id="28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>
      <p:cViewPr varScale="1">
        <p:scale>
          <a:sx n="69" d="100"/>
          <a:sy n="69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EDA7A-C81F-4FA9-9189-30F38E8D7B14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42B43A1-FF15-47CD-ADB6-6B207B00A68F}">
      <dgm:prSet phldrT="[Text]" custT="1"/>
      <dgm:spPr/>
      <dgm:t>
        <a:bodyPr/>
        <a:lstStyle/>
        <a:p>
          <a:r>
            <a:rPr lang="cs-CZ" sz="2800" dirty="0" smtClean="0"/>
            <a:t>Labe</a:t>
          </a:r>
          <a:endParaRPr lang="cs-CZ" sz="2800" dirty="0"/>
        </a:p>
      </dgm:t>
    </dgm:pt>
    <dgm:pt modelId="{777D6732-9F08-4DD9-9E63-90796D7107AE}" type="parTrans" cxnId="{6F92F361-D290-4AB4-9851-A68BCE2DDD92}">
      <dgm:prSet/>
      <dgm:spPr/>
      <dgm:t>
        <a:bodyPr/>
        <a:lstStyle/>
        <a:p>
          <a:endParaRPr lang="cs-CZ"/>
        </a:p>
      </dgm:t>
    </dgm:pt>
    <dgm:pt modelId="{469D0F90-B345-479E-B6F0-4E5882B4A9CE}" type="sibTrans" cxnId="{6F92F361-D290-4AB4-9851-A68BCE2DDD92}">
      <dgm:prSet/>
      <dgm:spPr/>
      <dgm:t>
        <a:bodyPr/>
        <a:lstStyle/>
        <a:p>
          <a:endParaRPr lang="cs-CZ"/>
        </a:p>
      </dgm:t>
    </dgm:pt>
    <dgm:pt modelId="{02525BA2-1EFB-4744-B543-2DDB51E47BF4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800" dirty="0" smtClean="0"/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800" dirty="0" smtClean="0"/>
            <a:t>Ploučnice</a:t>
          </a:r>
        </a:p>
        <a:p>
          <a:pPr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dirty="0" smtClean="0"/>
        </a:p>
      </dgm:t>
    </dgm:pt>
    <dgm:pt modelId="{487C3183-B7FB-4D2F-A617-1299F111A9D7}" type="parTrans" cxnId="{F4346091-A5A9-4B52-98A5-2502B480E5AC}">
      <dgm:prSet/>
      <dgm:spPr/>
      <dgm:t>
        <a:bodyPr/>
        <a:lstStyle/>
        <a:p>
          <a:endParaRPr lang="cs-CZ"/>
        </a:p>
      </dgm:t>
    </dgm:pt>
    <dgm:pt modelId="{040529C3-DE85-443F-BC1F-933C106EF434}" type="sibTrans" cxnId="{F4346091-A5A9-4B52-98A5-2502B480E5AC}">
      <dgm:prSet/>
      <dgm:spPr/>
      <dgm:t>
        <a:bodyPr/>
        <a:lstStyle/>
        <a:p>
          <a:endParaRPr lang="cs-CZ"/>
        </a:p>
      </dgm:t>
    </dgm:pt>
    <dgm:pt modelId="{231C12F4-BAE9-4991-BBB0-E616B498A873}">
      <dgm:prSet phldrT="[Text]" custT="1"/>
      <dgm:spPr/>
      <dgm:t>
        <a:bodyPr/>
        <a:lstStyle/>
        <a:p>
          <a:r>
            <a:rPr lang="cs-CZ" sz="2800" dirty="0" smtClean="0"/>
            <a:t>Bílina</a:t>
          </a:r>
        </a:p>
      </dgm:t>
    </dgm:pt>
    <dgm:pt modelId="{6F73539F-11F1-42B3-A975-8BC486877D02}" type="parTrans" cxnId="{3D5E3015-A318-461B-8396-1ABFAE6C14AB}">
      <dgm:prSet/>
      <dgm:spPr/>
      <dgm:t>
        <a:bodyPr/>
        <a:lstStyle/>
        <a:p>
          <a:endParaRPr lang="cs-CZ"/>
        </a:p>
      </dgm:t>
    </dgm:pt>
    <dgm:pt modelId="{EF906516-BBB1-48CA-9E9E-49B6444F206E}" type="sibTrans" cxnId="{3D5E3015-A318-461B-8396-1ABFAE6C14AB}">
      <dgm:prSet/>
      <dgm:spPr/>
      <dgm:t>
        <a:bodyPr/>
        <a:lstStyle/>
        <a:p>
          <a:endParaRPr lang="cs-CZ"/>
        </a:p>
      </dgm:t>
    </dgm:pt>
    <dgm:pt modelId="{32D006A6-36E4-4A4E-9A52-79B590EEF8DA}">
      <dgm:prSet phldrT="[Text]" custT="1"/>
      <dgm:spPr/>
      <dgm:t>
        <a:bodyPr/>
        <a:lstStyle/>
        <a:p>
          <a:r>
            <a:rPr lang="cs-CZ" sz="2800" dirty="0" smtClean="0"/>
            <a:t>Ohře</a:t>
          </a:r>
        </a:p>
      </dgm:t>
    </dgm:pt>
    <dgm:pt modelId="{D5525B16-B191-4304-B11A-DA0FA61C9ABA}" type="parTrans" cxnId="{B05ED416-4413-4894-86EA-473D9FDA336E}">
      <dgm:prSet/>
      <dgm:spPr/>
      <dgm:t>
        <a:bodyPr/>
        <a:lstStyle/>
        <a:p>
          <a:endParaRPr lang="cs-CZ"/>
        </a:p>
      </dgm:t>
    </dgm:pt>
    <dgm:pt modelId="{98E0907A-AB49-41CE-9FF0-47235A95F62D}" type="sibTrans" cxnId="{B05ED416-4413-4894-86EA-473D9FDA336E}">
      <dgm:prSet/>
      <dgm:spPr/>
      <dgm:t>
        <a:bodyPr/>
        <a:lstStyle/>
        <a:p>
          <a:endParaRPr lang="cs-CZ"/>
        </a:p>
      </dgm:t>
    </dgm:pt>
    <dgm:pt modelId="{B1478BE8-4A71-4889-A5BD-7011936FF7DC}">
      <dgm:prSet phldrT="[Text]" custT="1"/>
      <dgm:spPr/>
      <dgm:t>
        <a:bodyPr/>
        <a:lstStyle/>
        <a:p>
          <a:endParaRPr lang="cs-CZ" sz="1800" dirty="0" smtClean="0"/>
        </a:p>
        <a:p>
          <a:r>
            <a:rPr lang="cs-CZ" sz="1800" dirty="0" smtClean="0"/>
            <a:t>Vodní nádrž u Nechranic</a:t>
          </a:r>
        </a:p>
        <a:p>
          <a:endParaRPr lang="cs-CZ" sz="1600" dirty="0" smtClean="0"/>
        </a:p>
      </dgm:t>
    </dgm:pt>
    <dgm:pt modelId="{4C2D523E-A906-4AC2-AE3A-828CA8218CFC}" type="sibTrans" cxnId="{98255F6F-0B36-4BA4-850C-C1F9C2645EBD}">
      <dgm:prSet/>
      <dgm:spPr/>
      <dgm:t>
        <a:bodyPr/>
        <a:lstStyle/>
        <a:p>
          <a:endParaRPr lang="cs-CZ"/>
        </a:p>
      </dgm:t>
    </dgm:pt>
    <dgm:pt modelId="{5F5DF640-E3D6-45A1-9263-799CEE9B29AD}" type="parTrans" cxnId="{98255F6F-0B36-4BA4-850C-C1F9C2645EBD}">
      <dgm:prSet/>
      <dgm:spPr/>
      <dgm:t>
        <a:bodyPr/>
        <a:lstStyle/>
        <a:p>
          <a:endParaRPr lang="cs-CZ"/>
        </a:p>
      </dgm:t>
    </dgm:pt>
    <dgm:pt modelId="{846749C4-3C00-432E-847D-FBF76E0C9CD9}" type="pres">
      <dgm:prSet presAssocID="{D7DEDA7A-C81F-4FA9-9189-30F38E8D7B1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D5C58D3-5684-4713-BD98-960E7E4916F9}" type="pres">
      <dgm:prSet presAssocID="{E42B43A1-FF15-47CD-ADB6-6B207B00A68F}" presName="root1" presStyleCnt="0"/>
      <dgm:spPr/>
    </dgm:pt>
    <dgm:pt modelId="{9DF206CF-2D36-47CE-A8E7-484968B5261F}" type="pres">
      <dgm:prSet presAssocID="{E42B43A1-FF15-47CD-ADB6-6B207B00A68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F975561-0F1E-42EB-871A-858B615252E9}" type="pres">
      <dgm:prSet presAssocID="{E42B43A1-FF15-47CD-ADB6-6B207B00A68F}" presName="level2hierChild" presStyleCnt="0"/>
      <dgm:spPr/>
    </dgm:pt>
    <dgm:pt modelId="{69FA3164-D306-44A9-AAED-05B6AD862333}" type="pres">
      <dgm:prSet presAssocID="{487C3183-B7FB-4D2F-A617-1299F111A9D7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520B6D38-520B-4BD3-BE0F-4EA535FADDFD}" type="pres">
      <dgm:prSet presAssocID="{487C3183-B7FB-4D2F-A617-1299F111A9D7}" presName="connTx" presStyleLbl="parChTrans1D2" presStyleIdx="0" presStyleCnt="3"/>
      <dgm:spPr/>
      <dgm:t>
        <a:bodyPr/>
        <a:lstStyle/>
        <a:p>
          <a:endParaRPr lang="cs-CZ"/>
        </a:p>
      </dgm:t>
    </dgm:pt>
    <dgm:pt modelId="{AF029D34-DA43-42B3-B148-37387C7EADCF}" type="pres">
      <dgm:prSet presAssocID="{02525BA2-1EFB-4744-B543-2DDB51E47BF4}" presName="root2" presStyleCnt="0"/>
      <dgm:spPr/>
    </dgm:pt>
    <dgm:pt modelId="{B212866C-6F11-462B-95EA-0F8EA344B138}" type="pres">
      <dgm:prSet presAssocID="{02525BA2-1EFB-4744-B543-2DDB51E47BF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DAEC051-A943-4E20-8877-4927DDED2871}" type="pres">
      <dgm:prSet presAssocID="{02525BA2-1EFB-4744-B543-2DDB51E47BF4}" presName="level3hierChild" presStyleCnt="0"/>
      <dgm:spPr/>
    </dgm:pt>
    <dgm:pt modelId="{8E662676-5F35-48F3-9CD6-B13040D2B150}" type="pres">
      <dgm:prSet presAssocID="{6F73539F-11F1-42B3-A975-8BC486877D02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F2E672D6-F1CA-4B33-A027-DFB4C832CC5F}" type="pres">
      <dgm:prSet presAssocID="{6F73539F-11F1-42B3-A975-8BC486877D02}" presName="connTx" presStyleLbl="parChTrans1D2" presStyleIdx="1" presStyleCnt="3"/>
      <dgm:spPr/>
      <dgm:t>
        <a:bodyPr/>
        <a:lstStyle/>
        <a:p>
          <a:endParaRPr lang="cs-CZ"/>
        </a:p>
      </dgm:t>
    </dgm:pt>
    <dgm:pt modelId="{FF636D46-B97B-43E5-AC8D-F68945A84A1B}" type="pres">
      <dgm:prSet presAssocID="{231C12F4-BAE9-4991-BBB0-E616B498A873}" presName="root2" presStyleCnt="0"/>
      <dgm:spPr/>
    </dgm:pt>
    <dgm:pt modelId="{7CB023E0-C4AD-46CA-8A39-F726589A4814}" type="pres">
      <dgm:prSet presAssocID="{231C12F4-BAE9-4991-BBB0-E616B498A873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0C7D204-0806-49B9-B6F5-694C06D979EA}" type="pres">
      <dgm:prSet presAssocID="{231C12F4-BAE9-4991-BBB0-E616B498A873}" presName="level3hierChild" presStyleCnt="0"/>
      <dgm:spPr/>
    </dgm:pt>
    <dgm:pt modelId="{EC4CD4B2-BEF6-4F79-83B6-3C6B7309A32F}" type="pres">
      <dgm:prSet presAssocID="{D5525B16-B191-4304-B11A-DA0FA61C9ABA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26EF9858-8EE6-4F77-9536-FE84FE7C6A31}" type="pres">
      <dgm:prSet presAssocID="{D5525B16-B191-4304-B11A-DA0FA61C9ABA}" presName="connTx" presStyleLbl="parChTrans1D2" presStyleIdx="2" presStyleCnt="3"/>
      <dgm:spPr/>
      <dgm:t>
        <a:bodyPr/>
        <a:lstStyle/>
        <a:p>
          <a:endParaRPr lang="cs-CZ"/>
        </a:p>
      </dgm:t>
    </dgm:pt>
    <dgm:pt modelId="{7B00D237-BFE0-4B5C-BEC5-DCD3AB413611}" type="pres">
      <dgm:prSet presAssocID="{32D006A6-36E4-4A4E-9A52-79B590EEF8DA}" presName="root2" presStyleCnt="0"/>
      <dgm:spPr/>
    </dgm:pt>
    <dgm:pt modelId="{F626D2C7-DE12-4182-8F42-AE87D0CF1A75}" type="pres">
      <dgm:prSet presAssocID="{32D006A6-36E4-4A4E-9A52-79B590EEF8DA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5E2C973-4023-4D12-8564-0B7739AAAAE6}" type="pres">
      <dgm:prSet presAssocID="{32D006A6-36E4-4A4E-9A52-79B590EEF8DA}" presName="level3hierChild" presStyleCnt="0"/>
      <dgm:spPr/>
    </dgm:pt>
    <dgm:pt modelId="{B686752E-2404-42A6-85B7-EE106CC5DBEB}" type="pres">
      <dgm:prSet presAssocID="{5F5DF640-E3D6-45A1-9263-799CEE9B29AD}" presName="conn2-1" presStyleLbl="parChTrans1D3" presStyleIdx="0" presStyleCnt="1"/>
      <dgm:spPr/>
      <dgm:t>
        <a:bodyPr/>
        <a:lstStyle/>
        <a:p>
          <a:endParaRPr lang="cs-CZ"/>
        </a:p>
      </dgm:t>
    </dgm:pt>
    <dgm:pt modelId="{80621B7D-3988-410E-AB92-236AF359F200}" type="pres">
      <dgm:prSet presAssocID="{5F5DF640-E3D6-45A1-9263-799CEE9B29AD}" presName="connTx" presStyleLbl="parChTrans1D3" presStyleIdx="0" presStyleCnt="1"/>
      <dgm:spPr/>
      <dgm:t>
        <a:bodyPr/>
        <a:lstStyle/>
        <a:p>
          <a:endParaRPr lang="cs-CZ"/>
        </a:p>
      </dgm:t>
    </dgm:pt>
    <dgm:pt modelId="{E691C35A-7A6A-49A4-903A-DD384CE33DC0}" type="pres">
      <dgm:prSet presAssocID="{B1478BE8-4A71-4889-A5BD-7011936FF7DC}" presName="root2" presStyleCnt="0"/>
      <dgm:spPr/>
    </dgm:pt>
    <dgm:pt modelId="{BDE8A9F0-5324-4C28-9057-6FE732E67146}" type="pres">
      <dgm:prSet presAssocID="{B1478BE8-4A71-4889-A5BD-7011936FF7DC}" presName="LevelTwoTextNode" presStyleLbl="node3" presStyleIdx="0" presStyleCnt="1" custLinFactNeighborX="-12735" custLinFactNeighborY="39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D98D2DB-6256-4CD0-BCC0-5BBAC13FA096}" type="pres">
      <dgm:prSet presAssocID="{B1478BE8-4A71-4889-A5BD-7011936FF7DC}" presName="level3hierChild" presStyleCnt="0"/>
      <dgm:spPr/>
    </dgm:pt>
  </dgm:ptLst>
  <dgm:cxnLst>
    <dgm:cxn modelId="{2D667D57-1815-4DB8-8D35-9C2AD8535757}" type="presOf" srcId="{D5525B16-B191-4304-B11A-DA0FA61C9ABA}" destId="{EC4CD4B2-BEF6-4F79-83B6-3C6B7309A32F}" srcOrd="0" destOrd="0" presId="urn:microsoft.com/office/officeart/2005/8/layout/hierarchy2"/>
    <dgm:cxn modelId="{D740509D-C11F-4AEC-AFE9-D0EFC2AA7505}" type="presOf" srcId="{5F5DF640-E3D6-45A1-9263-799CEE9B29AD}" destId="{80621B7D-3988-410E-AB92-236AF359F200}" srcOrd="1" destOrd="0" presId="urn:microsoft.com/office/officeart/2005/8/layout/hierarchy2"/>
    <dgm:cxn modelId="{FB17058B-EA24-488F-9C81-B355A5D88C6D}" type="presOf" srcId="{B1478BE8-4A71-4889-A5BD-7011936FF7DC}" destId="{BDE8A9F0-5324-4C28-9057-6FE732E67146}" srcOrd="0" destOrd="0" presId="urn:microsoft.com/office/officeart/2005/8/layout/hierarchy2"/>
    <dgm:cxn modelId="{9D2DA927-3BDA-47AC-8192-087B0A5E1586}" type="presOf" srcId="{487C3183-B7FB-4D2F-A617-1299F111A9D7}" destId="{69FA3164-D306-44A9-AAED-05B6AD862333}" srcOrd="0" destOrd="0" presId="urn:microsoft.com/office/officeart/2005/8/layout/hierarchy2"/>
    <dgm:cxn modelId="{48E16767-B2D6-4810-8A3C-B65455AFAF76}" type="presOf" srcId="{32D006A6-36E4-4A4E-9A52-79B590EEF8DA}" destId="{F626D2C7-DE12-4182-8F42-AE87D0CF1A75}" srcOrd="0" destOrd="0" presId="urn:microsoft.com/office/officeart/2005/8/layout/hierarchy2"/>
    <dgm:cxn modelId="{62C17F4A-ED45-453D-8302-56C57569F89F}" type="presOf" srcId="{6F73539F-11F1-42B3-A975-8BC486877D02}" destId="{8E662676-5F35-48F3-9CD6-B13040D2B150}" srcOrd="0" destOrd="0" presId="urn:microsoft.com/office/officeart/2005/8/layout/hierarchy2"/>
    <dgm:cxn modelId="{3D5E3015-A318-461B-8396-1ABFAE6C14AB}" srcId="{E42B43A1-FF15-47CD-ADB6-6B207B00A68F}" destId="{231C12F4-BAE9-4991-BBB0-E616B498A873}" srcOrd="1" destOrd="0" parTransId="{6F73539F-11F1-42B3-A975-8BC486877D02}" sibTransId="{EF906516-BBB1-48CA-9E9E-49B6444F206E}"/>
    <dgm:cxn modelId="{A26A2F40-F4A5-41C0-9690-AD3523F665FD}" type="presOf" srcId="{D5525B16-B191-4304-B11A-DA0FA61C9ABA}" destId="{26EF9858-8EE6-4F77-9536-FE84FE7C6A31}" srcOrd="1" destOrd="0" presId="urn:microsoft.com/office/officeart/2005/8/layout/hierarchy2"/>
    <dgm:cxn modelId="{F7CE63C6-00B2-4D47-A701-3686E0CEF2C6}" type="presOf" srcId="{D7DEDA7A-C81F-4FA9-9189-30F38E8D7B14}" destId="{846749C4-3C00-432E-847D-FBF76E0C9CD9}" srcOrd="0" destOrd="0" presId="urn:microsoft.com/office/officeart/2005/8/layout/hierarchy2"/>
    <dgm:cxn modelId="{6F92F361-D290-4AB4-9851-A68BCE2DDD92}" srcId="{D7DEDA7A-C81F-4FA9-9189-30F38E8D7B14}" destId="{E42B43A1-FF15-47CD-ADB6-6B207B00A68F}" srcOrd="0" destOrd="0" parTransId="{777D6732-9F08-4DD9-9E63-90796D7107AE}" sibTransId="{469D0F90-B345-479E-B6F0-4E5882B4A9CE}"/>
    <dgm:cxn modelId="{556A839C-27D5-4C98-BF5D-D5043CF13625}" type="presOf" srcId="{E42B43A1-FF15-47CD-ADB6-6B207B00A68F}" destId="{9DF206CF-2D36-47CE-A8E7-484968B5261F}" srcOrd="0" destOrd="0" presId="urn:microsoft.com/office/officeart/2005/8/layout/hierarchy2"/>
    <dgm:cxn modelId="{B05ED416-4413-4894-86EA-473D9FDA336E}" srcId="{E42B43A1-FF15-47CD-ADB6-6B207B00A68F}" destId="{32D006A6-36E4-4A4E-9A52-79B590EEF8DA}" srcOrd="2" destOrd="0" parTransId="{D5525B16-B191-4304-B11A-DA0FA61C9ABA}" sibTransId="{98E0907A-AB49-41CE-9FF0-47235A95F62D}"/>
    <dgm:cxn modelId="{1F239377-D583-41F3-9463-057988658DFA}" type="presOf" srcId="{231C12F4-BAE9-4991-BBB0-E616B498A873}" destId="{7CB023E0-C4AD-46CA-8A39-F726589A4814}" srcOrd="0" destOrd="0" presId="urn:microsoft.com/office/officeart/2005/8/layout/hierarchy2"/>
    <dgm:cxn modelId="{673BFC5F-1725-47AB-9288-AE7A0B619ADC}" type="presOf" srcId="{5F5DF640-E3D6-45A1-9263-799CEE9B29AD}" destId="{B686752E-2404-42A6-85B7-EE106CC5DBEB}" srcOrd="0" destOrd="0" presId="urn:microsoft.com/office/officeart/2005/8/layout/hierarchy2"/>
    <dgm:cxn modelId="{81302963-7276-4F46-A7D0-B7F0867E72EE}" type="presOf" srcId="{487C3183-B7FB-4D2F-A617-1299F111A9D7}" destId="{520B6D38-520B-4BD3-BE0F-4EA535FADDFD}" srcOrd="1" destOrd="0" presId="urn:microsoft.com/office/officeart/2005/8/layout/hierarchy2"/>
    <dgm:cxn modelId="{F4346091-A5A9-4B52-98A5-2502B480E5AC}" srcId="{E42B43A1-FF15-47CD-ADB6-6B207B00A68F}" destId="{02525BA2-1EFB-4744-B543-2DDB51E47BF4}" srcOrd="0" destOrd="0" parTransId="{487C3183-B7FB-4D2F-A617-1299F111A9D7}" sibTransId="{040529C3-DE85-443F-BC1F-933C106EF434}"/>
    <dgm:cxn modelId="{0DC10EB7-ABD0-41D0-B6AE-834385D0342A}" type="presOf" srcId="{6F73539F-11F1-42B3-A975-8BC486877D02}" destId="{F2E672D6-F1CA-4B33-A027-DFB4C832CC5F}" srcOrd="1" destOrd="0" presId="urn:microsoft.com/office/officeart/2005/8/layout/hierarchy2"/>
    <dgm:cxn modelId="{98255F6F-0B36-4BA4-850C-C1F9C2645EBD}" srcId="{32D006A6-36E4-4A4E-9A52-79B590EEF8DA}" destId="{B1478BE8-4A71-4889-A5BD-7011936FF7DC}" srcOrd="0" destOrd="0" parTransId="{5F5DF640-E3D6-45A1-9263-799CEE9B29AD}" sibTransId="{4C2D523E-A906-4AC2-AE3A-828CA8218CFC}"/>
    <dgm:cxn modelId="{76F2E75E-E2E4-466D-8971-BA797A4F95A9}" type="presOf" srcId="{02525BA2-1EFB-4744-B543-2DDB51E47BF4}" destId="{B212866C-6F11-462B-95EA-0F8EA344B138}" srcOrd="0" destOrd="0" presId="urn:microsoft.com/office/officeart/2005/8/layout/hierarchy2"/>
    <dgm:cxn modelId="{5F9E2B67-D9FC-46DF-91FB-8AC6449C033D}" type="presParOf" srcId="{846749C4-3C00-432E-847D-FBF76E0C9CD9}" destId="{BD5C58D3-5684-4713-BD98-960E7E4916F9}" srcOrd="0" destOrd="0" presId="urn:microsoft.com/office/officeart/2005/8/layout/hierarchy2"/>
    <dgm:cxn modelId="{B59D7DB8-FFDF-4BFE-8896-3B6C7A7EC69B}" type="presParOf" srcId="{BD5C58D3-5684-4713-BD98-960E7E4916F9}" destId="{9DF206CF-2D36-47CE-A8E7-484968B5261F}" srcOrd="0" destOrd="0" presId="urn:microsoft.com/office/officeart/2005/8/layout/hierarchy2"/>
    <dgm:cxn modelId="{457A4C16-9CB5-4CB6-A4DD-1558EB4791CF}" type="presParOf" srcId="{BD5C58D3-5684-4713-BD98-960E7E4916F9}" destId="{1F975561-0F1E-42EB-871A-858B615252E9}" srcOrd="1" destOrd="0" presId="urn:microsoft.com/office/officeart/2005/8/layout/hierarchy2"/>
    <dgm:cxn modelId="{CE321FE5-7373-41C3-A260-58045365D1EC}" type="presParOf" srcId="{1F975561-0F1E-42EB-871A-858B615252E9}" destId="{69FA3164-D306-44A9-AAED-05B6AD862333}" srcOrd="0" destOrd="0" presId="urn:microsoft.com/office/officeart/2005/8/layout/hierarchy2"/>
    <dgm:cxn modelId="{A047288F-1B82-455D-8F2B-F25508EFF8BC}" type="presParOf" srcId="{69FA3164-D306-44A9-AAED-05B6AD862333}" destId="{520B6D38-520B-4BD3-BE0F-4EA535FADDFD}" srcOrd="0" destOrd="0" presId="urn:microsoft.com/office/officeart/2005/8/layout/hierarchy2"/>
    <dgm:cxn modelId="{80076AA6-2EFC-47A9-8A8D-1BFDCE3217A4}" type="presParOf" srcId="{1F975561-0F1E-42EB-871A-858B615252E9}" destId="{AF029D34-DA43-42B3-B148-37387C7EADCF}" srcOrd="1" destOrd="0" presId="urn:microsoft.com/office/officeart/2005/8/layout/hierarchy2"/>
    <dgm:cxn modelId="{605771FB-EC59-476D-9DA2-BC32DF1B296D}" type="presParOf" srcId="{AF029D34-DA43-42B3-B148-37387C7EADCF}" destId="{B212866C-6F11-462B-95EA-0F8EA344B138}" srcOrd="0" destOrd="0" presId="urn:microsoft.com/office/officeart/2005/8/layout/hierarchy2"/>
    <dgm:cxn modelId="{D1154CD1-5DA3-4A9C-AFEE-53939F831139}" type="presParOf" srcId="{AF029D34-DA43-42B3-B148-37387C7EADCF}" destId="{8DAEC051-A943-4E20-8877-4927DDED2871}" srcOrd="1" destOrd="0" presId="urn:microsoft.com/office/officeart/2005/8/layout/hierarchy2"/>
    <dgm:cxn modelId="{76583746-C822-4C23-9B4E-9C32B870D4DF}" type="presParOf" srcId="{1F975561-0F1E-42EB-871A-858B615252E9}" destId="{8E662676-5F35-48F3-9CD6-B13040D2B150}" srcOrd="2" destOrd="0" presId="urn:microsoft.com/office/officeart/2005/8/layout/hierarchy2"/>
    <dgm:cxn modelId="{C0E80047-C667-43CF-8DD8-8ABBDB153F35}" type="presParOf" srcId="{8E662676-5F35-48F3-9CD6-B13040D2B150}" destId="{F2E672D6-F1CA-4B33-A027-DFB4C832CC5F}" srcOrd="0" destOrd="0" presId="urn:microsoft.com/office/officeart/2005/8/layout/hierarchy2"/>
    <dgm:cxn modelId="{A7357E65-C4F5-4433-A387-484F2E2C4ED8}" type="presParOf" srcId="{1F975561-0F1E-42EB-871A-858B615252E9}" destId="{FF636D46-B97B-43E5-AC8D-F68945A84A1B}" srcOrd="3" destOrd="0" presId="urn:microsoft.com/office/officeart/2005/8/layout/hierarchy2"/>
    <dgm:cxn modelId="{1CEAC2E7-927D-443E-9FF2-75941686B25A}" type="presParOf" srcId="{FF636D46-B97B-43E5-AC8D-F68945A84A1B}" destId="{7CB023E0-C4AD-46CA-8A39-F726589A4814}" srcOrd="0" destOrd="0" presId="urn:microsoft.com/office/officeart/2005/8/layout/hierarchy2"/>
    <dgm:cxn modelId="{CA278B86-3077-4340-9E56-AE4C306B0E29}" type="presParOf" srcId="{FF636D46-B97B-43E5-AC8D-F68945A84A1B}" destId="{00C7D204-0806-49B9-B6F5-694C06D979EA}" srcOrd="1" destOrd="0" presId="urn:microsoft.com/office/officeart/2005/8/layout/hierarchy2"/>
    <dgm:cxn modelId="{279CE42F-41B5-4BEF-B7C4-DAB474FDAFE8}" type="presParOf" srcId="{1F975561-0F1E-42EB-871A-858B615252E9}" destId="{EC4CD4B2-BEF6-4F79-83B6-3C6B7309A32F}" srcOrd="4" destOrd="0" presId="urn:microsoft.com/office/officeart/2005/8/layout/hierarchy2"/>
    <dgm:cxn modelId="{ABE6ACED-6152-4451-B654-A921E4C2A1F6}" type="presParOf" srcId="{EC4CD4B2-BEF6-4F79-83B6-3C6B7309A32F}" destId="{26EF9858-8EE6-4F77-9536-FE84FE7C6A31}" srcOrd="0" destOrd="0" presId="urn:microsoft.com/office/officeart/2005/8/layout/hierarchy2"/>
    <dgm:cxn modelId="{6344C7C4-8754-4283-8AEE-CE9042765177}" type="presParOf" srcId="{1F975561-0F1E-42EB-871A-858B615252E9}" destId="{7B00D237-BFE0-4B5C-BEC5-DCD3AB413611}" srcOrd="5" destOrd="0" presId="urn:microsoft.com/office/officeart/2005/8/layout/hierarchy2"/>
    <dgm:cxn modelId="{E6A4CB2F-8309-4EAD-B1E5-28F09F40E02A}" type="presParOf" srcId="{7B00D237-BFE0-4B5C-BEC5-DCD3AB413611}" destId="{F626D2C7-DE12-4182-8F42-AE87D0CF1A75}" srcOrd="0" destOrd="0" presId="urn:microsoft.com/office/officeart/2005/8/layout/hierarchy2"/>
    <dgm:cxn modelId="{0B2E4B6A-4942-41EC-8CDF-FA5F9ECA1CB1}" type="presParOf" srcId="{7B00D237-BFE0-4B5C-BEC5-DCD3AB413611}" destId="{E5E2C973-4023-4D12-8564-0B7739AAAAE6}" srcOrd="1" destOrd="0" presId="urn:microsoft.com/office/officeart/2005/8/layout/hierarchy2"/>
    <dgm:cxn modelId="{07D0C84F-FA15-41B8-89A6-C6CAFD0F91B1}" type="presParOf" srcId="{E5E2C973-4023-4D12-8564-0B7739AAAAE6}" destId="{B686752E-2404-42A6-85B7-EE106CC5DBEB}" srcOrd="0" destOrd="0" presId="urn:microsoft.com/office/officeart/2005/8/layout/hierarchy2"/>
    <dgm:cxn modelId="{F0B1C674-72B5-4F5B-AD78-605FC4DA9B10}" type="presParOf" srcId="{B686752E-2404-42A6-85B7-EE106CC5DBEB}" destId="{80621B7D-3988-410E-AB92-236AF359F200}" srcOrd="0" destOrd="0" presId="urn:microsoft.com/office/officeart/2005/8/layout/hierarchy2"/>
    <dgm:cxn modelId="{CC43A58E-6B95-4FA5-BA5C-2773A5875ED0}" type="presParOf" srcId="{E5E2C973-4023-4D12-8564-0B7739AAAAE6}" destId="{E691C35A-7A6A-49A4-903A-DD384CE33DC0}" srcOrd="1" destOrd="0" presId="urn:microsoft.com/office/officeart/2005/8/layout/hierarchy2"/>
    <dgm:cxn modelId="{8EBF1EC3-8F82-43C0-8483-9518F5A001BF}" type="presParOf" srcId="{E691C35A-7A6A-49A4-903A-DD384CE33DC0}" destId="{BDE8A9F0-5324-4C28-9057-6FE732E67146}" srcOrd="0" destOrd="0" presId="urn:microsoft.com/office/officeart/2005/8/layout/hierarchy2"/>
    <dgm:cxn modelId="{80699F0A-B804-433D-8E40-C8C447B27C23}" type="presParOf" srcId="{E691C35A-7A6A-49A4-903A-DD384CE33DC0}" destId="{FD98D2DB-6256-4CD0-BCC0-5BBAC13FA09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206CF-2D36-47CE-A8E7-484968B5261F}">
      <dsp:nvSpPr>
        <dsp:cNvPr id="0" name=""/>
        <dsp:cNvSpPr/>
      </dsp:nvSpPr>
      <dsp:spPr>
        <a:xfrm>
          <a:off x="6044" y="1866069"/>
          <a:ext cx="1784296" cy="892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Labe</a:t>
          </a:r>
          <a:endParaRPr lang="cs-CZ" sz="2800" kern="1200" dirty="0"/>
        </a:p>
      </dsp:txBody>
      <dsp:txXfrm>
        <a:off x="32174" y="1892199"/>
        <a:ext cx="1732036" cy="839888"/>
      </dsp:txXfrm>
    </dsp:sp>
    <dsp:sp modelId="{69FA3164-D306-44A9-AAED-05B6AD862333}">
      <dsp:nvSpPr>
        <dsp:cNvPr id="0" name=""/>
        <dsp:cNvSpPr/>
      </dsp:nvSpPr>
      <dsp:spPr>
        <a:xfrm rot="18289469">
          <a:off x="1522298" y="1781795"/>
          <a:ext cx="1249804" cy="34726"/>
        </a:xfrm>
        <a:custGeom>
          <a:avLst/>
          <a:gdLst/>
          <a:ahLst/>
          <a:cxnLst/>
          <a:rect l="0" t="0" r="0" b="0"/>
          <a:pathLst>
            <a:path>
              <a:moveTo>
                <a:pt x="0" y="17363"/>
              </a:moveTo>
              <a:lnTo>
                <a:pt x="1249804" y="173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15955" y="1767913"/>
        <a:ext cx="62490" cy="62490"/>
      </dsp:txXfrm>
    </dsp:sp>
    <dsp:sp modelId="{B212866C-6F11-462B-95EA-0F8EA344B138}">
      <dsp:nvSpPr>
        <dsp:cNvPr id="0" name=""/>
        <dsp:cNvSpPr/>
      </dsp:nvSpPr>
      <dsp:spPr>
        <a:xfrm>
          <a:off x="2504059" y="840099"/>
          <a:ext cx="1784296" cy="892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cs-CZ" sz="28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sz="2800" kern="1200" dirty="0" smtClean="0"/>
            <a:t>Ploučnice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 dirty="0" smtClean="0"/>
        </a:p>
      </dsp:txBody>
      <dsp:txXfrm>
        <a:off x="2530189" y="866229"/>
        <a:ext cx="1732036" cy="839888"/>
      </dsp:txXfrm>
    </dsp:sp>
    <dsp:sp modelId="{8E662676-5F35-48F3-9CD6-B13040D2B150}">
      <dsp:nvSpPr>
        <dsp:cNvPr id="0" name=""/>
        <dsp:cNvSpPr/>
      </dsp:nvSpPr>
      <dsp:spPr>
        <a:xfrm>
          <a:off x="1790340" y="2294780"/>
          <a:ext cx="713718" cy="34726"/>
        </a:xfrm>
        <a:custGeom>
          <a:avLst/>
          <a:gdLst/>
          <a:ahLst/>
          <a:cxnLst/>
          <a:rect l="0" t="0" r="0" b="0"/>
          <a:pathLst>
            <a:path>
              <a:moveTo>
                <a:pt x="0" y="17363"/>
              </a:moveTo>
              <a:lnTo>
                <a:pt x="713718" y="173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29357" y="2294301"/>
        <a:ext cx="35685" cy="35685"/>
      </dsp:txXfrm>
    </dsp:sp>
    <dsp:sp modelId="{7CB023E0-C4AD-46CA-8A39-F726589A4814}">
      <dsp:nvSpPr>
        <dsp:cNvPr id="0" name=""/>
        <dsp:cNvSpPr/>
      </dsp:nvSpPr>
      <dsp:spPr>
        <a:xfrm>
          <a:off x="2504059" y="1866069"/>
          <a:ext cx="1784296" cy="892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Bílina</a:t>
          </a:r>
        </a:p>
      </dsp:txBody>
      <dsp:txXfrm>
        <a:off x="2530189" y="1892199"/>
        <a:ext cx="1732036" cy="839888"/>
      </dsp:txXfrm>
    </dsp:sp>
    <dsp:sp modelId="{EC4CD4B2-BEF6-4F79-83B6-3C6B7309A32F}">
      <dsp:nvSpPr>
        <dsp:cNvPr id="0" name=""/>
        <dsp:cNvSpPr/>
      </dsp:nvSpPr>
      <dsp:spPr>
        <a:xfrm rot="3310531">
          <a:off x="1522298" y="2807765"/>
          <a:ext cx="1249804" cy="34726"/>
        </a:xfrm>
        <a:custGeom>
          <a:avLst/>
          <a:gdLst/>
          <a:ahLst/>
          <a:cxnLst/>
          <a:rect l="0" t="0" r="0" b="0"/>
          <a:pathLst>
            <a:path>
              <a:moveTo>
                <a:pt x="0" y="17363"/>
              </a:moveTo>
              <a:lnTo>
                <a:pt x="1249804" y="1736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115955" y="2793884"/>
        <a:ext cx="62490" cy="62490"/>
      </dsp:txXfrm>
    </dsp:sp>
    <dsp:sp modelId="{F626D2C7-DE12-4182-8F42-AE87D0CF1A75}">
      <dsp:nvSpPr>
        <dsp:cNvPr id="0" name=""/>
        <dsp:cNvSpPr/>
      </dsp:nvSpPr>
      <dsp:spPr>
        <a:xfrm>
          <a:off x="2504059" y="2892040"/>
          <a:ext cx="1784296" cy="892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Ohře</a:t>
          </a:r>
        </a:p>
      </dsp:txBody>
      <dsp:txXfrm>
        <a:off x="2530189" y="2918170"/>
        <a:ext cx="1732036" cy="839888"/>
      </dsp:txXfrm>
    </dsp:sp>
    <dsp:sp modelId="{B686752E-2404-42A6-85B7-EE106CC5DBEB}">
      <dsp:nvSpPr>
        <dsp:cNvPr id="0" name=""/>
        <dsp:cNvSpPr/>
      </dsp:nvSpPr>
      <dsp:spPr>
        <a:xfrm rot="24649">
          <a:off x="4288350" y="3322495"/>
          <a:ext cx="486501" cy="34726"/>
        </a:xfrm>
        <a:custGeom>
          <a:avLst/>
          <a:gdLst/>
          <a:ahLst/>
          <a:cxnLst/>
          <a:rect l="0" t="0" r="0" b="0"/>
          <a:pathLst>
            <a:path>
              <a:moveTo>
                <a:pt x="0" y="17363"/>
              </a:moveTo>
              <a:lnTo>
                <a:pt x="486501" y="17363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4519438" y="3327696"/>
        <a:ext cx="24325" cy="24325"/>
      </dsp:txXfrm>
    </dsp:sp>
    <dsp:sp modelId="{BDE8A9F0-5324-4C28-9057-6FE732E67146}">
      <dsp:nvSpPr>
        <dsp:cNvPr id="0" name=""/>
        <dsp:cNvSpPr/>
      </dsp:nvSpPr>
      <dsp:spPr>
        <a:xfrm>
          <a:off x="4774844" y="2895528"/>
          <a:ext cx="1784296" cy="892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Vodní nádrž u Nechranic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 smtClean="0"/>
        </a:p>
      </dsp:txBody>
      <dsp:txXfrm>
        <a:off x="4800974" y="2921658"/>
        <a:ext cx="1732036" cy="839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52C83-2197-4924-9627-A1ADE8E4493C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DB4A4-DD6C-41A3-8394-52567B4A98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17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5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Které pojmy patří k sobě? Po kliknutí na políčko se jeho barva změní, hledáme</a:t>
            </a:r>
            <a:r>
              <a:rPr lang="cs-CZ" baseline="0" dirty="0" smtClean="0"/>
              <a:t> další souvislosti, správné odpovědi se zabarví stejnou barvou(2 – 3) Lužické hory zůstávají bez dvojice.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483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kliknutí myší na oranžové pole se ukáže,</a:t>
            </a:r>
            <a:r>
              <a:rPr lang="cs-CZ" baseline="0" dirty="0" smtClean="0"/>
              <a:t> zda je tvrzení pravdivé nebo nepravdivé.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Ne – patří do povodí Labe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Ne – teče do Polska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Ano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Ano</a:t>
            </a:r>
          </a:p>
          <a:p>
            <a:pPr marL="228600" indent="-228600">
              <a:buAutoNum type="arabicPeriod" startAt="2"/>
            </a:pPr>
            <a:r>
              <a:rPr lang="cs-CZ" baseline="0" dirty="0" smtClean="0"/>
              <a:t>Ne – na řece Ohři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66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DB4A4-DD6C-41A3-8394-52567B4A981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75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8EDAA7F-6B7D-4682-8DA3-BA4E61537E15}" type="datetimeFigureOut">
              <a:rPr lang="cs-CZ" smtClean="0"/>
              <a:t>17.2.2013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A877D41-F720-436E-9311-9731487F1D35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5.png"/><Relationship Id="rId7" Type="http://schemas.openxmlformats.org/officeDocument/2006/relationships/slide" Target="slide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5.xml"/><Relationship Id="rId10" Type="http://schemas.openxmlformats.org/officeDocument/2006/relationships/image" Target="../media/image20.png"/><Relationship Id="rId4" Type="http://schemas.openxmlformats.org/officeDocument/2006/relationships/image" Target="../media/image6.wmf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//upload.wikimedia.org/wikipedia/commons/d/de/Jested,_pohled_na_Libere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4/48/MUEUM.EXPOZICE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9/9c/Lo%C4%8F_D%C4%9B%C4%8D%C3%AD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slide" Target="slide1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a/af/Most.ressl00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692696"/>
            <a:ext cx="7937500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603250" y="4937104"/>
            <a:ext cx="79375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2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b="1" i="1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100" b="1" i="1" dirty="0">
              <a:solidFill>
                <a:schemeClr val="bg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 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183338" y="6381328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Obr.5]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23528" y="1556792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1. Téměř celé severní </a:t>
            </a:r>
            <a:r>
              <a:rPr lang="cs-CZ" sz="2400" b="1" dirty="0">
                <a:solidFill>
                  <a:schemeClr val="bg1"/>
                </a:solidFill>
              </a:rPr>
              <a:t>Č</a:t>
            </a:r>
            <a:r>
              <a:rPr lang="cs-CZ" sz="2400" b="1" dirty="0" smtClean="0">
                <a:solidFill>
                  <a:schemeClr val="bg1"/>
                </a:solidFill>
              </a:rPr>
              <a:t>echy patří  do povodí Vltavy.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Parobkova\AppData\Local\Microsoft\Windows\Temporary Internet Files\Content.IE5\C6HKF02S\MC9004280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94" y="1520134"/>
            <a:ext cx="884170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robkova\AppData\Local\Microsoft\Windows\Temporary Internet Files\Content.IE5\C6HKF02S\MC900428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94" y="3501008"/>
            <a:ext cx="884170" cy="7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aoblený obdélník 12"/>
          <p:cNvSpPr/>
          <p:nvPr/>
        </p:nvSpPr>
        <p:spPr>
          <a:xfrm>
            <a:off x="323528" y="2565179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2. Nisa teče na sever do Německa.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323528" y="3501008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3. Největší přítoky Labe jsou Ploučnice, Bílina, Ohře.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323528" y="4509120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4. Máchovo jezero vytvořil člověk, je to vlastně rybník.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325488" y="5589240"/>
            <a:ext cx="7272808" cy="7200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5. Vodní nádrž u Nechranic leží na řece Ploučnici. 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Parobkova\AppData\Local\Microsoft\Windows\Temporary Internet Files\Content.IE5\C6HKF02S\MC9004280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294" y="2486402"/>
            <a:ext cx="884170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Parobkova\AppData\Local\Microsoft\Windows\Temporary Internet Files\Content.IE5\C6HKF02S\MC90042807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55" y="4509120"/>
            <a:ext cx="884170" cy="77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Parobkova\AppData\Local\Microsoft\Windows\Temporary Internet Files\Content.IE5\C6HKF02S\MC90042808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655" y="5489324"/>
            <a:ext cx="884170" cy="81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7828219" y="1506834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21"/>
          <p:cNvSpPr/>
          <p:nvPr/>
        </p:nvSpPr>
        <p:spPr>
          <a:xfrm>
            <a:off x="7842933" y="2465263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22"/>
          <p:cNvSpPr/>
          <p:nvPr/>
        </p:nvSpPr>
        <p:spPr>
          <a:xfrm>
            <a:off x="7851597" y="3474399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23"/>
          <p:cNvSpPr/>
          <p:nvPr/>
        </p:nvSpPr>
        <p:spPr>
          <a:xfrm>
            <a:off x="7886812" y="4464208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Zaoblený obdélník 24"/>
          <p:cNvSpPr/>
          <p:nvPr/>
        </p:nvSpPr>
        <p:spPr>
          <a:xfrm>
            <a:off x="7874974" y="5489324"/>
            <a:ext cx="905531" cy="819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:\Users\Parobkova\AppData\Local\Microsoft\Windows\Temporary Internet Files\Content.IE5\MYUXXO76\MC90044142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174454"/>
            <a:ext cx="1036483" cy="103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robkova\AppData\Local\Microsoft\Windows\Temporary Internet Files\Content.IE5\MYUXXO76\MC90044142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47" y="174454"/>
            <a:ext cx="1040301" cy="10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13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539552" y="332656"/>
            <a:ext cx="813690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Podnebí</a:t>
            </a:r>
            <a:endParaRPr lang="cs-CZ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483359" y="1196752"/>
            <a:ext cx="8136904" cy="972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Podnebí pod horami je většinou teplejší než ve výše položených místech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483359" y="2326953"/>
            <a:ext cx="8136904" cy="972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Opačný stav vzniká za chladnějších dnů bez větru</a:t>
            </a:r>
            <a:r>
              <a:rPr lang="cs-CZ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INVERZE</a:t>
            </a:r>
            <a:endParaRPr lang="cs-CZ" sz="2400" b="1" dirty="0">
              <a:solidFill>
                <a:schemeClr val="bg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81631" y="4149080"/>
            <a:ext cx="8136904" cy="97210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bg1"/>
                </a:solidFill>
              </a:rPr>
              <a:t>Nad krajinou  se hromadí smog ( škodliviny z výfuků, komínů, prach, směs </a:t>
            </a:r>
            <a:r>
              <a:rPr lang="cs-CZ" sz="2800" dirty="0" smtClean="0">
                <a:solidFill>
                  <a:schemeClr val="bg1"/>
                </a:solidFill>
              </a:rPr>
              <a:t>mlhy).</a:t>
            </a:r>
            <a:endParaRPr lang="cs-CZ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Parobkova\AppData\Local\Microsoft\Windows\Temporary Internet Files\Content.IE5\JTY0FJC8\MC9004419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795458" cy="58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aoblený obdélník 14"/>
          <p:cNvSpPr/>
          <p:nvPr/>
        </p:nvSpPr>
        <p:spPr>
          <a:xfrm>
            <a:off x="483359" y="5517232"/>
            <a:ext cx="8136904" cy="576064"/>
          </a:xfrm>
          <a:prstGeom prst="round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Nejsušší oblast republiky - Žatec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1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8928992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Parobkova\AppData\Local\Microsoft\Windows\Temporary Internet Files\Content.IE5\JTY0FJC8\MP9004486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64694"/>
            <a:ext cx="2123728" cy="141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Parobkova\AppData\Local\Microsoft\Windows\Temporary Internet Files\Content.IE5\0MIXRHOA\MP9004423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64694"/>
            <a:ext cx="2483768" cy="139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100392" y="6426493"/>
            <a:ext cx="898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[Obr.4]</a:t>
            </a: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3347864" y="299445"/>
            <a:ext cx="2662273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INVERZE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Šipka nahoru 3"/>
          <p:cNvSpPr/>
          <p:nvPr/>
        </p:nvSpPr>
        <p:spPr>
          <a:xfrm>
            <a:off x="6732240" y="1268760"/>
            <a:ext cx="792088" cy="115212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rafovaná šipka doprava 5"/>
          <p:cNvSpPr/>
          <p:nvPr/>
        </p:nvSpPr>
        <p:spPr>
          <a:xfrm rot="5400000">
            <a:off x="6554479" y="2723549"/>
            <a:ext cx="1080122" cy="7628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411760" y="112474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Teplejší vzduch - pěkné počasí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3645027"/>
            <a:ext cx="8675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Chladnější vzduch - směs mlhy, prachu a kouřových </a:t>
            </a:r>
            <a:r>
              <a:rPr lang="cs-CZ" sz="2400" dirty="0" err="1" smtClean="0"/>
              <a:t>splodin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3079" name="Picture 7" descr="C:\Users\Parobkova\AppData\Local\Microsoft\Windows\Temporary Internet Files\Content.IE5\C6HKF02S\MP90014911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207266"/>
            <a:ext cx="1982598" cy="133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33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arobkova\AppData\Local\Microsoft\Windows\Temporary Internet Files\Content.IE5\0MIXRHOA\MP9004000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7992888" cy="639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347864" y="6021288"/>
            <a:ext cx="2662273" cy="43204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INVERZE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164" y="661236"/>
            <a:ext cx="9488919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701102" y="19294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Města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187391" y="6488668"/>
            <a:ext cx="956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 </a:t>
            </a:r>
            <a:r>
              <a:rPr lang="en-US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Obr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]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 rot="20412854">
            <a:off x="2525347" y="2303994"/>
            <a:ext cx="1192923" cy="314415"/>
          </a:xfrm>
          <a:custGeom>
            <a:avLst/>
            <a:gdLst>
              <a:gd name="connsiteX0" fmla="*/ 0 w 1440160"/>
              <a:gd name="connsiteY0" fmla="*/ 216024 h 432048"/>
              <a:gd name="connsiteX1" fmla="*/ 720080 w 1440160"/>
              <a:gd name="connsiteY1" fmla="*/ 0 h 432048"/>
              <a:gd name="connsiteX2" fmla="*/ 1440160 w 1440160"/>
              <a:gd name="connsiteY2" fmla="*/ 216024 h 432048"/>
              <a:gd name="connsiteX3" fmla="*/ 720080 w 1440160"/>
              <a:gd name="connsiteY3" fmla="*/ 432048 h 432048"/>
              <a:gd name="connsiteX4" fmla="*/ 0 w 1440160"/>
              <a:gd name="connsiteY4" fmla="*/ 216024 h 432048"/>
              <a:gd name="connsiteX0" fmla="*/ 0 w 1537698"/>
              <a:gd name="connsiteY0" fmla="*/ 218889 h 451861"/>
              <a:gd name="connsiteX1" fmla="*/ 720080 w 1537698"/>
              <a:gd name="connsiteY1" fmla="*/ 2865 h 451861"/>
              <a:gd name="connsiteX2" fmla="*/ 1537698 w 1537698"/>
              <a:gd name="connsiteY2" fmla="*/ 357044 h 451861"/>
              <a:gd name="connsiteX3" fmla="*/ 720080 w 1537698"/>
              <a:gd name="connsiteY3" fmla="*/ 434913 h 451861"/>
              <a:gd name="connsiteX4" fmla="*/ 0 w 1537698"/>
              <a:gd name="connsiteY4" fmla="*/ 218889 h 451861"/>
              <a:gd name="connsiteX0" fmla="*/ 0 w 1585629"/>
              <a:gd name="connsiteY0" fmla="*/ 390302 h 458831"/>
              <a:gd name="connsiteX1" fmla="*/ 768011 w 1585629"/>
              <a:gd name="connsiteY1" fmla="*/ 111 h 458831"/>
              <a:gd name="connsiteX2" fmla="*/ 1585629 w 1585629"/>
              <a:gd name="connsiteY2" fmla="*/ 354290 h 458831"/>
              <a:gd name="connsiteX3" fmla="*/ 768011 w 1585629"/>
              <a:gd name="connsiteY3" fmla="*/ 432159 h 458831"/>
              <a:gd name="connsiteX4" fmla="*/ 0 w 1585629"/>
              <a:gd name="connsiteY4" fmla="*/ 390302 h 458831"/>
              <a:gd name="connsiteX0" fmla="*/ 11953 w 1597582"/>
              <a:gd name="connsiteY0" fmla="*/ 409480 h 456814"/>
              <a:gd name="connsiteX1" fmla="*/ 344180 w 1597582"/>
              <a:gd name="connsiteY1" fmla="*/ 85338 h 456814"/>
              <a:gd name="connsiteX2" fmla="*/ 779964 w 1597582"/>
              <a:gd name="connsiteY2" fmla="*/ 19289 h 456814"/>
              <a:gd name="connsiteX3" fmla="*/ 1597582 w 1597582"/>
              <a:gd name="connsiteY3" fmla="*/ 373468 h 456814"/>
              <a:gd name="connsiteX4" fmla="*/ 779964 w 1597582"/>
              <a:gd name="connsiteY4" fmla="*/ 451337 h 456814"/>
              <a:gd name="connsiteX5" fmla="*/ 11953 w 1597582"/>
              <a:gd name="connsiteY5" fmla="*/ 409480 h 456814"/>
              <a:gd name="connsiteX0" fmla="*/ 11953 w 1607000"/>
              <a:gd name="connsiteY0" fmla="*/ 391530 h 438864"/>
              <a:gd name="connsiteX1" fmla="*/ 344180 w 1607000"/>
              <a:gd name="connsiteY1" fmla="*/ 67388 h 438864"/>
              <a:gd name="connsiteX2" fmla="*/ 779964 w 1607000"/>
              <a:gd name="connsiteY2" fmla="*/ 1339 h 438864"/>
              <a:gd name="connsiteX3" fmla="*/ 1203480 w 1607000"/>
              <a:gd name="connsiteY3" fmla="*/ 52591 h 438864"/>
              <a:gd name="connsiteX4" fmla="*/ 1597582 w 1607000"/>
              <a:gd name="connsiteY4" fmla="*/ 355518 h 438864"/>
              <a:gd name="connsiteX5" fmla="*/ 779964 w 1607000"/>
              <a:gd name="connsiteY5" fmla="*/ 433387 h 438864"/>
              <a:gd name="connsiteX6" fmla="*/ 11953 w 1607000"/>
              <a:gd name="connsiteY6" fmla="*/ 391530 h 438864"/>
              <a:gd name="connsiteX0" fmla="*/ 13055 w 1608102"/>
              <a:gd name="connsiteY0" fmla="*/ 391530 h 401851"/>
              <a:gd name="connsiteX1" fmla="*/ 345282 w 1608102"/>
              <a:gd name="connsiteY1" fmla="*/ 67388 h 401851"/>
              <a:gd name="connsiteX2" fmla="*/ 781066 w 1608102"/>
              <a:gd name="connsiteY2" fmla="*/ 1339 h 401851"/>
              <a:gd name="connsiteX3" fmla="*/ 1204582 w 1608102"/>
              <a:gd name="connsiteY3" fmla="*/ 52591 h 401851"/>
              <a:gd name="connsiteX4" fmla="*/ 1598684 w 1608102"/>
              <a:gd name="connsiteY4" fmla="*/ 355518 h 401851"/>
              <a:gd name="connsiteX5" fmla="*/ 805547 w 1608102"/>
              <a:gd name="connsiteY5" fmla="*/ 324405 h 401851"/>
              <a:gd name="connsiteX6" fmla="*/ 13055 w 1608102"/>
              <a:gd name="connsiteY6" fmla="*/ 391530 h 401851"/>
              <a:gd name="connsiteX0" fmla="*/ 84 w 1595131"/>
              <a:gd name="connsiteY0" fmla="*/ 391530 h 472670"/>
              <a:gd name="connsiteX1" fmla="*/ 332311 w 1595131"/>
              <a:gd name="connsiteY1" fmla="*/ 67388 h 472670"/>
              <a:gd name="connsiteX2" fmla="*/ 768095 w 1595131"/>
              <a:gd name="connsiteY2" fmla="*/ 1339 h 472670"/>
              <a:gd name="connsiteX3" fmla="*/ 1191611 w 1595131"/>
              <a:gd name="connsiteY3" fmla="*/ 52591 h 472670"/>
              <a:gd name="connsiteX4" fmla="*/ 1585713 w 1595131"/>
              <a:gd name="connsiteY4" fmla="*/ 355518 h 472670"/>
              <a:gd name="connsiteX5" fmla="*/ 792576 w 1595131"/>
              <a:gd name="connsiteY5" fmla="*/ 324405 h 472670"/>
              <a:gd name="connsiteX6" fmla="*/ 305288 w 1595131"/>
              <a:gd name="connsiteY6" fmla="*/ 469932 h 472670"/>
              <a:gd name="connsiteX7" fmla="*/ 84 w 1595131"/>
              <a:gd name="connsiteY7" fmla="*/ 391530 h 472670"/>
              <a:gd name="connsiteX0" fmla="*/ 84 w 1586186"/>
              <a:gd name="connsiteY0" fmla="*/ 391530 h 472670"/>
              <a:gd name="connsiteX1" fmla="*/ 332311 w 1586186"/>
              <a:gd name="connsiteY1" fmla="*/ 67388 h 472670"/>
              <a:gd name="connsiteX2" fmla="*/ 768095 w 1586186"/>
              <a:gd name="connsiteY2" fmla="*/ 1339 h 472670"/>
              <a:gd name="connsiteX3" fmla="*/ 1191611 w 1586186"/>
              <a:gd name="connsiteY3" fmla="*/ 52591 h 472670"/>
              <a:gd name="connsiteX4" fmla="*/ 1585713 w 1586186"/>
              <a:gd name="connsiteY4" fmla="*/ 355518 h 472670"/>
              <a:gd name="connsiteX5" fmla="*/ 1318406 w 1586186"/>
              <a:gd name="connsiteY5" fmla="*/ 436850 h 472670"/>
              <a:gd name="connsiteX6" fmla="*/ 792576 w 1586186"/>
              <a:gd name="connsiteY6" fmla="*/ 324405 h 472670"/>
              <a:gd name="connsiteX7" fmla="*/ 305288 w 1586186"/>
              <a:gd name="connsiteY7" fmla="*/ 469932 h 472670"/>
              <a:gd name="connsiteX8" fmla="*/ 84 w 1586186"/>
              <a:gd name="connsiteY8" fmla="*/ 391530 h 472670"/>
              <a:gd name="connsiteX0" fmla="*/ 84 w 1586542"/>
              <a:gd name="connsiteY0" fmla="*/ 390342 h 471482"/>
              <a:gd name="connsiteX1" fmla="*/ 332311 w 1586542"/>
              <a:gd name="connsiteY1" fmla="*/ 66200 h 471482"/>
              <a:gd name="connsiteX2" fmla="*/ 768095 w 1586542"/>
              <a:gd name="connsiteY2" fmla="*/ 151 h 471482"/>
              <a:gd name="connsiteX3" fmla="*/ 1191611 w 1586542"/>
              <a:gd name="connsiteY3" fmla="*/ 51403 h 471482"/>
              <a:gd name="connsiteX4" fmla="*/ 1409577 w 1586542"/>
              <a:gd name="connsiteY4" fmla="*/ 100367 h 471482"/>
              <a:gd name="connsiteX5" fmla="*/ 1585713 w 1586542"/>
              <a:gd name="connsiteY5" fmla="*/ 354330 h 471482"/>
              <a:gd name="connsiteX6" fmla="*/ 1318406 w 1586542"/>
              <a:gd name="connsiteY6" fmla="*/ 435662 h 471482"/>
              <a:gd name="connsiteX7" fmla="*/ 792576 w 1586542"/>
              <a:gd name="connsiteY7" fmla="*/ 323217 h 471482"/>
              <a:gd name="connsiteX8" fmla="*/ 305288 w 1586542"/>
              <a:gd name="connsiteY8" fmla="*/ 468744 h 471482"/>
              <a:gd name="connsiteX9" fmla="*/ 84 w 1586542"/>
              <a:gd name="connsiteY9" fmla="*/ 390342 h 471482"/>
              <a:gd name="connsiteX0" fmla="*/ 17485 w 1603943"/>
              <a:gd name="connsiteY0" fmla="*/ 390342 h 470549"/>
              <a:gd name="connsiteX1" fmla="*/ 70778 w 1603943"/>
              <a:gd name="connsiteY1" fmla="*/ 186711 h 470549"/>
              <a:gd name="connsiteX2" fmla="*/ 349712 w 1603943"/>
              <a:gd name="connsiteY2" fmla="*/ 66200 h 470549"/>
              <a:gd name="connsiteX3" fmla="*/ 785496 w 1603943"/>
              <a:gd name="connsiteY3" fmla="*/ 151 h 470549"/>
              <a:gd name="connsiteX4" fmla="*/ 1209012 w 1603943"/>
              <a:gd name="connsiteY4" fmla="*/ 51403 h 470549"/>
              <a:gd name="connsiteX5" fmla="*/ 1426978 w 1603943"/>
              <a:gd name="connsiteY5" fmla="*/ 100367 h 470549"/>
              <a:gd name="connsiteX6" fmla="*/ 1603114 w 1603943"/>
              <a:gd name="connsiteY6" fmla="*/ 354330 h 470549"/>
              <a:gd name="connsiteX7" fmla="*/ 1335807 w 1603943"/>
              <a:gd name="connsiteY7" fmla="*/ 435662 h 470549"/>
              <a:gd name="connsiteX8" fmla="*/ 809977 w 1603943"/>
              <a:gd name="connsiteY8" fmla="*/ 323217 h 470549"/>
              <a:gd name="connsiteX9" fmla="*/ 322689 w 1603943"/>
              <a:gd name="connsiteY9" fmla="*/ 468744 h 470549"/>
              <a:gd name="connsiteX10" fmla="*/ 17485 w 1603943"/>
              <a:gd name="connsiteY10" fmla="*/ 390342 h 470549"/>
              <a:gd name="connsiteX0" fmla="*/ 7287 w 1593745"/>
              <a:gd name="connsiteY0" fmla="*/ 390342 h 496685"/>
              <a:gd name="connsiteX1" fmla="*/ 60580 w 1593745"/>
              <a:gd name="connsiteY1" fmla="*/ 186711 h 496685"/>
              <a:gd name="connsiteX2" fmla="*/ 339514 w 1593745"/>
              <a:gd name="connsiteY2" fmla="*/ 66200 h 496685"/>
              <a:gd name="connsiteX3" fmla="*/ 775298 w 1593745"/>
              <a:gd name="connsiteY3" fmla="*/ 151 h 496685"/>
              <a:gd name="connsiteX4" fmla="*/ 1198814 w 1593745"/>
              <a:gd name="connsiteY4" fmla="*/ 51403 h 496685"/>
              <a:gd name="connsiteX5" fmla="*/ 1416780 w 1593745"/>
              <a:gd name="connsiteY5" fmla="*/ 100367 h 496685"/>
              <a:gd name="connsiteX6" fmla="*/ 1592916 w 1593745"/>
              <a:gd name="connsiteY6" fmla="*/ 354330 h 496685"/>
              <a:gd name="connsiteX7" fmla="*/ 1325609 w 1593745"/>
              <a:gd name="connsiteY7" fmla="*/ 435662 h 496685"/>
              <a:gd name="connsiteX8" fmla="*/ 799779 w 1593745"/>
              <a:gd name="connsiteY8" fmla="*/ 323217 h 496685"/>
              <a:gd name="connsiteX9" fmla="*/ 312491 w 1593745"/>
              <a:gd name="connsiteY9" fmla="*/ 468744 h 496685"/>
              <a:gd name="connsiteX10" fmla="*/ 171713 w 1593745"/>
              <a:gd name="connsiteY10" fmla="*/ 491719 h 496685"/>
              <a:gd name="connsiteX11" fmla="*/ 7287 w 1593745"/>
              <a:gd name="connsiteY11" fmla="*/ 390342 h 496685"/>
              <a:gd name="connsiteX0" fmla="*/ 7287 w 1593745"/>
              <a:gd name="connsiteY0" fmla="*/ 390342 h 496029"/>
              <a:gd name="connsiteX1" fmla="*/ 60580 w 1593745"/>
              <a:gd name="connsiteY1" fmla="*/ 186711 h 496029"/>
              <a:gd name="connsiteX2" fmla="*/ 339514 w 1593745"/>
              <a:gd name="connsiteY2" fmla="*/ 66200 h 496029"/>
              <a:gd name="connsiteX3" fmla="*/ 775298 w 1593745"/>
              <a:gd name="connsiteY3" fmla="*/ 151 h 496029"/>
              <a:gd name="connsiteX4" fmla="*/ 1198814 w 1593745"/>
              <a:gd name="connsiteY4" fmla="*/ 51403 h 496029"/>
              <a:gd name="connsiteX5" fmla="*/ 1416780 w 1593745"/>
              <a:gd name="connsiteY5" fmla="*/ 100367 h 496029"/>
              <a:gd name="connsiteX6" fmla="*/ 1592916 w 1593745"/>
              <a:gd name="connsiteY6" fmla="*/ 354330 h 496029"/>
              <a:gd name="connsiteX7" fmla="*/ 1325609 w 1593745"/>
              <a:gd name="connsiteY7" fmla="*/ 435662 h 496029"/>
              <a:gd name="connsiteX8" fmla="*/ 799779 w 1593745"/>
              <a:gd name="connsiteY8" fmla="*/ 323217 h 496029"/>
              <a:gd name="connsiteX9" fmla="*/ 582046 w 1593745"/>
              <a:gd name="connsiteY9" fmla="*/ 374305 h 496029"/>
              <a:gd name="connsiteX10" fmla="*/ 312491 w 1593745"/>
              <a:gd name="connsiteY10" fmla="*/ 468744 h 496029"/>
              <a:gd name="connsiteX11" fmla="*/ 171713 w 1593745"/>
              <a:gd name="connsiteY11" fmla="*/ 491719 h 496029"/>
              <a:gd name="connsiteX12" fmla="*/ 7287 w 1593745"/>
              <a:gd name="connsiteY12" fmla="*/ 390342 h 496029"/>
              <a:gd name="connsiteX0" fmla="*/ 7287 w 1593745"/>
              <a:gd name="connsiteY0" fmla="*/ 390342 h 496029"/>
              <a:gd name="connsiteX1" fmla="*/ 60580 w 1593745"/>
              <a:gd name="connsiteY1" fmla="*/ 186711 h 496029"/>
              <a:gd name="connsiteX2" fmla="*/ 339514 w 1593745"/>
              <a:gd name="connsiteY2" fmla="*/ 66200 h 496029"/>
              <a:gd name="connsiteX3" fmla="*/ 775298 w 1593745"/>
              <a:gd name="connsiteY3" fmla="*/ 151 h 496029"/>
              <a:gd name="connsiteX4" fmla="*/ 1198814 w 1593745"/>
              <a:gd name="connsiteY4" fmla="*/ 51403 h 496029"/>
              <a:gd name="connsiteX5" fmla="*/ 1416780 w 1593745"/>
              <a:gd name="connsiteY5" fmla="*/ 100367 h 496029"/>
              <a:gd name="connsiteX6" fmla="*/ 1592916 w 1593745"/>
              <a:gd name="connsiteY6" fmla="*/ 354330 h 496029"/>
              <a:gd name="connsiteX7" fmla="*/ 1325609 w 1593745"/>
              <a:gd name="connsiteY7" fmla="*/ 435662 h 496029"/>
              <a:gd name="connsiteX8" fmla="*/ 829509 w 1593745"/>
              <a:gd name="connsiteY8" fmla="*/ 363361 h 496029"/>
              <a:gd name="connsiteX9" fmla="*/ 582046 w 1593745"/>
              <a:gd name="connsiteY9" fmla="*/ 374305 h 496029"/>
              <a:gd name="connsiteX10" fmla="*/ 312491 w 1593745"/>
              <a:gd name="connsiteY10" fmla="*/ 468744 h 496029"/>
              <a:gd name="connsiteX11" fmla="*/ 171713 w 1593745"/>
              <a:gd name="connsiteY11" fmla="*/ 491719 h 496029"/>
              <a:gd name="connsiteX12" fmla="*/ 7287 w 1593745"/>
              <a:gd name="connsiteY12" fmla="*/ 390342 h 49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3745" h="496029">
                <a:moveTo>
                  <a:pt x="7287" y="390342"/>
                </a:moveTo>
                <a:cubicBezTo>
                  <a:pt x="-11235" y="339507"/>
                  <a:pt x="5209" y="240735"/>
                  <a:pt x="60580" y="186711"/>
                </a:cubicBezTo>
                <a:cubicBezTo>
                  <a:pt x="115951" y="132687"/>
                  <a:pt x="233603" y="94683"/>
                  <a:pt x="339514" y="66200"/>
                </a:cubicBezTo>
                <a:cubicBezTo>
                  <a:pt x="445425" y="37717"/>
                  <a:pt x="632081" y="2617"/>
                  <a:pt x="775298" y="151"/>
                </a:cubicBezTo>
                <a:cubicBezTo>
                  <a:pt x="918515" y="-2315"/>
                  <a:pt x="1095027" y="26009"/>
                  <a:pt x="1198814" y="51403"/>
                </a:cubicBezTo>
                <a:cubicBezTo>
                  <a:pt x="1302601" y="76797"/>
                  <a:pt x="1351096" y="49879"/>
                  <a:pt x="1416780" y="100367"/>
                </a:cubicBezTo>
                <a:cubicBezTo>
                  <a:pt x="1482464" y="150855"/>
                  <a:pt x="1604985" y="307139"/>
                  <a:pt x="1592916" y="354330"/>
                </a:cubicBezTo>
                <a:cubicBezTo>
                  <a:pt x="1580847" y="401521"/>
                  <a:pt x="1457798" y="440847"/>
                  <a:pt x="1325609" y="435662"/>
                </a:cubicBezTo>
                <a:cubicBezTo>
                  <a:pt x="1193420" y="430477"/>
                  <a:pt x="953436" y="373587"/>
                  <a:pt x="829509" y="363361"/>
                </a:cubicBezTo>
                <a:cubicBezTo>
                  <a:pt x="705582" y="353135"/>
                  <a:pt x="663261" y="350050"/>
                  <a:pt x="582046" y="374305"/>
                </a:cubicBezTo>
                <a:cubicBezTo>
                  <a:pt x="500831" y="398560"/>
                  <a:pt x="374971" y="451957"/>
                  <a:pt x="312491" y="468744"/>
                </a:cubicBezTo>
                <a:cubicBezTo>
                  <a:pt x="250011" y="485531"/>
                  <a:pt x="222580" y="504786"/>
                  <a:pt x="171713" y="491719"/>
                </a:cubicBezTo>
                <a:cubicBezTo>
                  <a:pt x="120846" y="478652"/>
                  <a:pt x="25809" y="441177"/>
                  <a:pt x="7287" y="390342"/>
                </a:cubicBezTo>
                <a:close/>
              </a:path>
            </a:pathLst>
          </a:custGeom>
          <a:effectLst>
            <a:glow rad="127000">
              <a:schemeClr val="accent1">
                <a:alpha val="8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 rot="1073570">
            <a:off x="4015650" y="1659319"/>
            <a:ext cx="548100" cy="254129"/>
          </a:xfrm>
          <a:prstGeom prst="ellipse">
            <a:avLst/>
          </a:prstGeom>
          <a:solidFill>
            <a:schemeClr val="accent1">
              <a:alpha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rot="1767971">
            <a:off x="3270211" y="1617380"/>
            <a:ext cx="425467" cy="283269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20127909">
            <a:off x="576085" y="1970961"/>
            <a:ext cx="2649671" cy="587222"/>
          </a:xfrm>
          <a:custGeom>
            <a:avLst/>
            <a:gdLst>
              <a:gd name="connsiteX0" fmla="*/ 0 w 2574925"/>
              <a:gd name="connsiteY0" fmla="*/ 261403 h 522805"/>
              <a:gd name="connsiteX1" fmla="*/ 1287463 w 2574925"/>
              <a:gd name="connsiteY1" fmla="*/ 0 h 522805"/>
              <a:gd name="connsiteX2" fmla="*/ 2574926 w 2574925"/>
              <a:gd name="connsiteY2" fmla="*/ 261403 h 522805"/>
              <a:gd name="connsiteX3" fmla="*/ 1287463 w 2574925"/>
              <a:gd name="connsiteY3" fmla="*/ 522806 h 522805"/>
              <a:gd name="connsiteX4" fmla="*/ 0 w 2574925"/>
              <a:gd name="connsiteY4" fmla="*/ 261403 h 522805"/>
              <a:gd name="connsiteX0" fmla="*/ 5162 w 2580088"/>
              <a:gd name="connsiteY0" fmla="*/ 261612 h 523015"/>
              <a:gd name="connsiteX1" fmla="*/ 857887 w 2580088"/>
              <a:gd name="connsiteY1" fmla="*/ 218283 h 523015"/>
              <a:gd name="connsiteX2" fmla="*/ 1292625 w 2580088"/>
              <a:gd name="connsiteY2" fmla="*/ 209 h 523015"/>
              <a:gd name="connsiteX3" fmla="*/ 2580088 w 2580088"/>
              <a:gd name="connsiteY3" fmla="*/ 261612 h 523015"/>
              <a:gd name="connsiteX4" fmla="*/ 1292625 w 2580088"/>
              <a:gd name="connsiteY4" fmla="*/ 523015 h 523015"/>
              <a:gd name="connsiteX5" fmla="*/ 5162 w 2580088"/>
              <a:gd name="connsiteY5" fmla="*/ 261612 h 523015"/>
              <a:gd name="connsiteX0" fmla="*/ 5162 w 2587426"/>
              <a:gd name="connsiteY0" fmla="*/ 261430 h 522833"/>
              <a:gd name="connsiteX1" fmla="*/ 857887 w 2587426"/>
              <a:gd name="connsiteY1" fmla="*/ 218101 h 522833"/>
              <a:gd name="connsiteX2" fmla="*/ 1292625 w 2587426"/>
              <a:gd name="connsiteY2" fmla="*/ 27 h 522833"/>
              <a:gd name="connsiteX3" fmla="*/ 1793544 w 2587426"/>
              <a:gd name="connsiteY3" fmla="*/ 203532 h 522833"/>
              <a:gd name="connsiteX4" fmla="*/ 2580088 w 2587426"/>
              <a:gd name="connsiteY4" fmla="*/ 261430 h 522833"/>
              <a:gd name="connsiteX5" fmla="*/ 1292625 w 2587426"/>
              <a:gd name="connsiteY5" fmla="*/ 522833 h 522833"/>
              <a:gd name="connsiteX6" fmla="*/ 5162 w 2587426"/>
              <a:gd name="connsiteY6" fmla="*/ 261430 h 522833"/>
              <a:gd name="connsiteX0" fmla="*/ 59237 w 2641501"/>
              <a:gd name="connsiteY0" fmla="*/ 261430 h 522833"/>
              <a:gd name="connsiteX1" fmla="*/ 286171 w 2641501"/>
              <a:gd name="connsiteY1" fmla="*/ 54288 h 522833"/>
              <a:gd name="connsiteX2" fmla="*/ 911962 w 2641501"/>
              <a:gd name="connsiteY2" fmla="*/ 218101 h 522833"/>
              <a:gd name="connsiteX3" fmla="*/ 1346700 w 2641501"/>
              <a:gd name="connsiteY3" fmla="*/ 27 h 522833"/>
              <a:gd name="connsiteX4" fmla="*/ 1847619 w 2641501"/>
              <a:gd name="connsiteY4" fmla="*/ 203532 h 522833"/>
              <a:gd name="connsiteX5" fmla="*/ 2634163 w 2641501"/>
              <a:gd name="connsiteY5" fmla="*/ 261430 h 522833"/>
              <a:gd name="connsiteX6" fmla="*/ 1346700 w 2641501"/>
              <a:gd name="connsiteY6" fmla="*/ 522833 h 522833"/>
              <a:gd name="connsiteX7" fmla="*/ 59237 w 2641501"/>
              <a:gd name="connsiteY7" fmla="*/ 261430 h 522833"/>
              <a:gd name="connsiteX0" fmla="*/ 59237 w 2641501"/>
              <a:gd name="connsiteY0" fmla="*/ 261430 h 522833"/>
              <a:gd name="connsiteX1" fmla="*/ 286171 w 2641501"/>
              <a:gd name="connsiteY1" fmla="*/ 54288 h 522833"/>
              <a:gd name="connsiteX2" fmla="*/ 653039 w 2641501"/>
              <a:gd name="connsiteY2" fmla="*/ 84682 h 522833"/>
              <a:gd name="connsiteX3" fmla="*/ 911962 w 2641501"/>
              <a:gd name="connsiteY3" fmla="*/ 218101 h 522833"/>
              <a:gd name="connsiteX4" fmla="*/ 1346700 w 2641501"/>
              <a:gd name="connsiteY4" fmla="*/ 27 h 522833"/>
              <a:gd name="connsiteX5" fmla="*/ 1847619 w 2641501"/>
              <a:gd name="connsiteY5" fmla="*/ 203532 h 522833"/>
              <a:gd name="connsiteX6" fmla="*/ 2634163 w 2641501"/>
              <a:gd name="connsiteY6" fmla="*/ 261430 h 522833"/>
              <a:gd name="connsiteX7" fmla="*/ 1346700 w 2641501"/>
              <a:gd name="connsiteY7" fmla="*/ 522833 h 522833"/>
              <a:gd name="connsiteX8" fmla="*/ 59237 w 2641501"/>
              <a:gd name="connsiteY8" fmla="*/ 261430 h 522833"/>
              <a:gd name="connsiteX0" fmla="*/ 2645 w 2584909"/>
              <a:gd name="connsiteY0" fmla="*/ 261430 h 530998"/>
              <a:gd name="connsiteX1" fmla="*/ 229579 w 2584909"/>
              <a:gd name="connsiteY1" fmla="*/ 54288 h 530998"/>
              <a:gd name="connsiteX2" fmla="*/ 596447 w 2584909"/>
              <a:gd name="connsiteY2" fmla="*/ 84682 h 530998"/>
              <a:gd name="connsiteX3" fmla="*/ 855370 w 2584909"/>
              <a:gd name="connsiteY3" fmla="*/ 218101 h 530998"/>
              <a:gd name="connsiteX4" fmla="*/ 1290108 w 2584909"/>
              <a:gd name="connsiteY4" fmla="*/ 27 h 530998"/>
              <a:gd name="connsiteX5" fmla="*/ 1791027 w 2584909"/>
              <a:gd name="connsiteY5" fmla="*/ 203532 h 530998"/>
              <a:gd name="connsiteX6" fmla="*/ 2577571 w 2584909"/>
              <a:gd name="connsiteY6" fmla="*/ 261430 h 530998"/>
              <a:gd name="connsiteX7" fmla="*/ 1290108 w 2584909"/>
              <a:gd name="connsiteY7" fmla="*/ 522833 h 530998"/>
              <a:gd name="connsiteX8" fmla="*/ 355084 w 2584909"/>
              <a:gd name="connsiteY8" fmla="*/ 446629 h 530998"/>
              <a:gd name="connsiteX9" fmla="*/ 2645 w 2584909"/>
              <a:gd name="connsiteY9" fmla="*/ 261430 h 530998"/>
              <a:gd name="connsiteX0" fmla="*/ 2645 w 2587818"/>
              <a:gd name="connsiteY0" fmla="*/ 261429 h 530997"/>
              <a:gd name="connsiteX1" fmla="*/ 229579 w 2587818"/>
              <a:gd name="connsiteY1" fmla="*/ 54287 h 530997"/>
              <a:gd name="connsiteX2" fmla="*/ 596447 w 2587818"/>
              <a:gd name="connsiteY2" fmla="*/ 84681 h 530997"/>
              <a:gd name="connsiteX3" fmla="*/ 855370 w 2587818"/>
              <a:gd name="connsiteY3" fmla="*/ 218100 h 530997"/>
              <a:gd name="connsiteX4" fmla="*/ 1290108 w 2587818"/>
              <a:gd name="connsiteY4" fmla="*/ 26 h 530997"/>
              <a:gd name="connsiteX5" fmla="*/ 1791027 w 2587818"/>
              <a:gd name="connsiteY5" fmla="*/ 203531 h 530997"/>
              <a:gd name="connsiteX6" fmla="*/ 1910479 w 2587818"/>
              <a:gd name="connsiteY6" fmla="*/ 75300 h 530997"/>
              <a:gd name="connsiteX7" fmla="*/ 2577571 w 2587818"/>
              <a:gd name="connsiteY7" fmla="*/ 261429 h 530997"/>
              <a:gd name="connsiteX8" fmla="*/ 1290108 w 2587818"/>
              <a:gd name="connsiteY8" fmla="*/ 522832 h 530997"/>
              <a:gd name="connsiteX9" fmla="*/ 355084 w 2587818"/>
              <a:gd name="connsiteY9" fmla="*/ 446628 h 530997"/>
              <a:gd name="connsiteX10" fmla="*/ 2645 w 2587818"/>
              <a:gd name="connsiteY10" fmla="*/ 261429 h 530997"/>
              <a:gd name="connsiteX0" fmla="*/ 2645 w 2587818"/>
              <a:gd name="connsiteY0" fmla="*/ 329111 h 598679"/>
              <a:gd name="connsiteX1" fmla="*/ 229579 w 2587818"/>
              <a:gd name="connsiteY1" fmla="*/ 121969 h 598679"/>
              <a:gd name="connsiteX2" fmla="*/ 596447 w 2587818"/>
              <a:gd name="connsiteY2" fmla="*/ 152363 h 598679"/>
              <a:gd name="connsiteX3" fmla="*/ 855370 w 2587818"/>
              <a:gd name="connsiteY3" fmla="*/ 285782 h 598679"/>
              <a:gd name="connsiteX4" fmla="*/ 1290108 w 2587818"/>
              <a:gd name="connsiteY4" fmla="*/ 67708 h 598679"/>
              <a:gd name="connsiteX5" fmla="*/ 1757040 w 2587818"/>
              <a:gd name="connsiteY5" fmla="*/ 12025 h 598679"/>
              <a:gd name="connsiteX6" fmla="*/ 1791027 w 2587818"/>
              <a:gd name="connsiteY6" fmla="*/ 271213 h 598679"/>
              <a:gd name="connsiteX7" fmla="*/ 1910479 w 2587818"/>
              <a:gd name="connsiteY7" fmla="*/ 142982 h 598679"/>
              <a:gd name="connsiteX8" fmla="*/ 2577571 w 2587818"/>
              <a:gd name="connsiteY8" fmla="*/ 329111 h 598679"/>
              <a:gd name="connsiteX9" fmla="*/ 1290108 w 2587818"/>
              <a:gd name="connsiteY9" fmla="*/ 590514 h 598679"/>
              <a:gd name="connsiteX10" fmla="*/ 355084 w 2587818"/>
              <a:gd name="connsiteY10" fmla="*/ 514310 h 598679"/>
              <a:gd name="connsiteX11" fmla="*/ 2645 w 2587818"/>
              <a:gd name="connsiteY11" fmla="*/ 329111 h 598679"/>
              <a:gd name="connsiteX0" fmla="*/ 2645 w 2587818"/>
              <a:gd name="connsiteY0" fmla="*/ 324847 h 594415"/>
              <a:gd name="connsiteX1" fmla="*/ 229579 w 2587818"/>
              <a:gd name="connsiteY1" fmla="*/ 117705 h 594415"/>
              <a:gd name="connsiteX2" fmla="*/ 596447 w 2587818"/>
              <a:gd name="connsiteY2" fmla="*/ 148099 h 594415"/>
              <a:gd name="connsiteX3" fmla="*/ 855370 w 2587818"/>
              <a:gd name="connsiteY3" fmla="*/ 281518 h 594415"/>
              <a:gd name="connsiteX4" fmla="*/ 1290108 w 2587818"/>
              <a:gd name="connsiteY4" fmla="*/ 63444 h 594415"/>
              <a:gd name="connsiteX5" fmla="*/ 1557312 w 2587818"/>
              <a:gd name="connsiteY5" fmla="*/ 145037 h 594415"/>
              <a:gd name="connsiteX6" fmla="*/ 1757040 w 2587818"/>
              <a:gd name="connsiteY6" fmla="*/ 7761 h 594415"/>
              <a:gd name="connsiteX7" fmla="*/ 1791027 w 2587818"/>
              <a:gd name="connsiteY7" fmla="*/ 266949 h 594415"/>
              <a:gd name="connsiteX8" fmla="*/ 1910479 w 2587818"/>
              <a:gd name="connsiteY8" fmla="*/ 138718 h 594415"/>
              <a:gd name="connsiteX9" fmla="*/ 2577571 w 2587818"/>
              <a:gd name="connsiteY9" fmla="*/ 324847 h 594415"/>
              <a:gd name="connsiteX10" fmla="*/ 1290108 w 2587818"/>
              <a:gd name="connsiteY10" fmla="*/ 586250 h 594415"/>
              <a:gd name="connsiteX11" fmla="*/ 355084 w 2587818"/>
              <a:gd name="connsiteY11" fmla="*/ 510046 h 594415"/>
              <a:gd name="connsiteX12" fmla="*/ 2645 w 2587818"/>
              <a:gd name="connsiteY12" fmla="*/ 324847 h 594415"/>
              <a:gd name="connsiteX0" fmla="*/ 2645 w 2587818"/>
              <a:gd name="connsiteY0" fmla="*/ 324847 h 594415"/>
              <a:gd name="connsiteX1" fmla="*/ 229579 w 2587818"/>
              <a:gd name="connsiteY1" fmla="*/ 117705 h 594415"/>
              <a:gd name="connsiteX2" fmla="*/ 596447 w 2587818"/>
              <a:gd name="connsiteY2" fmla="*/ 148099 h 594415"/>
              <a:gd name="connsiteX3" fmla="*/ 855370 w 2587818"/>
              <a:gd name="connsiteY3" fmla="*/ 281518 h 594415"/>
              <a:gd name="connsiteX4" fmla="*/ 888790 w 2587818"/>
              <a:gd name="connsiteY4" fmla="*/ 174936 h 594415"/>
              <a:gd name="connsiteX5" fmla="*/ 1290108 w 2587818"/>
              <a:gd name="connsiteY5" fmla="*/ 63444 h 594415"/>
              <a:gd name="connsiteX6" fmla="*/ 1557312 w 2587818"/>
              <a:gd name="connsiteY6" fmla="*/ 145037 h 594415"/>
              <a:gd name="connsiteX7" fmla="*/ 1757040 w 2587818"/>
              <a:gd name="connsiteY7" fmla="*/ 7761 h 594415"/>
              <a:gd name="connsiteX8" fmla="*/ 1791027 w 2587818"/>
              <a:gd name="connsiteY8" fmla="*/ 266949 h 594415"/>
              <a:gd name="connsiteX9" fmla="*/ 1910479 w 2587818"/>
              <a:gd name="connsiteY9" fmla="*/ 138718 h 594415"/>
              <a:gd name="connsiteX10" fmla="*/ 2577571 w 2587818"/>
              <a:gd name="connsiteY10" fmla="*/ 324847 h 594415"/>
              <a:gd name="connsiteX11" fmla="*/ 1290108 w 2587818"/>
              <a:gd name="connsiteY11" fmla="*/ 586250 h 594415"/>
              <a:gd name="connsiteX12" fmla="*/ 355084 w 2587818"/>
              <a:gd name="connsiteY12" fmla="*/ 510046 h 594415"/>
              <a:gd name="connsiteX13" fmla="*/ 2645 w 2587818"/>
              <a:gd name="connsiteY13" fmla="*/ 324847 h 594415"/>
              <a:gd name="connsiteX0" fmla="*/ 2645 w 2623579"/>
              <a:gd name="connsiteY0" fmla="*/ 324847 h 594415"/>
              <a:gd name="connsiteX1" fmla="*/ 229579 w 2623579"/>
              <a:gd name="connsiteY1" fmla="*/ 117705 h 594415"/>
              <a:gd name="connsiteX2" fmla="*/ 596447 w 2623579"/>
              <a:gd name="connsiteY2" fmla="*/ 148099 h 594415"/>
              <a:gd name="connsiteX3" fmla="*/ 855370 w 2623579"/>
              <a:gd name="connsiteY3" fmla="*/ 281518 h 594415"/>
              <a:gd name="connsiteX4" fmla="*/ 888790 w 2623579"/>
              <a:gd name="connsiteY4" fmla="*/ 174936 h 594415"/>
              <a:gd name="connsiteX5" fmla="*/ 1290108 w 2623579"/>
              <a:gd name="connsiteY5" fmla="*/ 63444 h 594415"/>
              <a:gd name="connsiteX6" fmla="*/ 1557312 w 2623579"/>
              <a:gd name="connsiteY6" fmla="*/ 145037 h 594415"/>
              <a:gd name="connsiteX7" fmla="*/ 1757040 w 2623579"/>
              <a:gd name="connsiteY7" fmla="*/ 7761 h 594415"/>
              <a:gd name="connsiteX8" fmla="*/ 1791027 w 2623579"/>
              <a:gd name="connsiteY8" fmla="*/ 266949 h 594415"/>
              <a:gd name="connsiteX9" fmla="*/ 1910479 w 2623579"/>
              <a:gd name="connsiteY9" fmla="*/ 138718 h 594415"/>
              <a:gd name="connsiteX10" fmla="*/ 2276249 w 2623579"/>
              <a:gd name="connsiteY10" fmla="*/ 138152 h 594415"/>
              <a:gd name="connsiteX11" fmla="*/ 2577571 w 2623579"/>
              <a:gd name="connsiteY11" fmla="*/ 324847 h 594415"/>
              <a:gd name="connsiteX12" fmla="*/ 1290108 w 2623579"/>
              <a:gd name="connsiteY12" fmla="*/ 586250 h 594415"/>
              <a:gd name="connsiteX13" fmla="*/ 355084 w 2623579"/>
              <a:gd name="connsiteY13" fmla="*/ 510046 h 594415"/>
              <a:gd name="connsiteX14" fmla="*/ 2645 w 2623579"/>
              <a:gd name="connsiteY14" fmla="*/ 324847 h 594415"/>
              <a:gd name="connsiteX0" fmla="*/ 2645 w 2623579"/>
              <a:gd name="connsiteY0" fmla="*/ 324847 h 594415"/>
              <a:gd name="connsiteX1" fmla="*/ 229579 w 2623579"/>
              <a:gd name="connsiteY1" fmla="*/ 117705 h 594415"/>
              <a:gd name="connsiteX2" fmla="*/ 596447 w 2623579"/>
              <a:gd name="connsiteY2" fmla="*/ 148099 h 594415"/>
              <a:gd name="connsiteX3" fmla="*/ 855370 w 2623579"/>
              <a:gd name="connsiteY3" fmla="*/ 281518 h 594415"/>
              <a:gd name="connsiteX4" fmla="*/ 888790 w 2623579"/>
              <a:gd name="connsiteY4" fmla="*/ 174936 h 594415"/>
              <a:gd name="connsiteX5" fmla="*/ 1131816 w 2623579"/>
              <a:gd name="connsiteY5" fmla="*/ 209720 h 594415"/>
              <a:gd name="connsiteX6" fmla="*/ 1290108 w 2623579"/>
              <a:gd name="connsiteY6" fmla="*/ 63444 h 594415"/>
              <a:gd name="connsiteX7" fmla="*/ 1557312 w 2623579"/>
              <a:gd name="connsiteY7" fmla="*/ 145037 h 594415"/>
              <a:gd name="connsiteX8" fmla="*/ 1757040 w 2623579"/>
              <a:gd name="connsiteY8" fmla="*/ 7761 h 594415"/>
              <a:gd name="connsiteX9" fmla="*/ 1791027 w 2623579"/>
              <a:gd name="connsiteY9" fmla="*/ 266949 h 594415"/>
              <a:gd name="connsiteX10" fmla="*/ 1910479 w 2623579"/>
              <a:gd name="connsiteY10" fmla="*/ 138718 h 594415"/>
              <a:gd name="connsiteX11" fmla="*/ 2276249 w 2623579"/>
              <a:gd name="connsiteY11" fmla="*/ 138152 h 594415"/>
              <a:gd name="connsiteX12" fmla="*/ 2577571 w 2623579"/>
              <a:gd name="connsiteY12" fmla="*/ 324847 h 594415"/>
              <a:gd name="connsiteX13" fmla="*/ 1290108 w 2623579"/>
              <a:gd name="connsiteY13" fmla="*/ 586250 h 594415"/>
              <a:gd name="connsiteX14" fmla="*/ 355084 w 2623579"/>
              <a:gd name="connsiteY14" fmla="*/ 510046 h 594415"/>
              <a:gd name="connsiteX15" fmla="*/ 2645 w 2623579"/>
              <a:gd name="connsiteY15" fmla="*/ 324847 h 594415"/>
              <a:gd name="connsiteX0" fmla="*/ 2645 w 2623579"/>
              <a:gd name="connsiteY0" fmla="*/ 325235 h 594803"/>
              <a:gd name="connsiteX1" fmla="*/ 229579 w 2623579"/>
              <a:gd name="connsiteY1" fmla="*/ 118093 h 594803"/>
              <a:gd name="connsiteX2" fmla="*/ 596447 w 2623579"/>
              <a:gd name="connsiteY2" fmla="*/ 148487 h 594803"/>
              <a:gd name="connsiteX3" fmla="*/ 855370 w 2623579"/>
              <a:gd name="connsiteY3" fmla="*/ 281906 h 594803"/>
              <a:gd name="connsiteX4" fmla="*/ 888790 w 2623579"/>
              <a:gd name="connsiteY4" fmla="*/ 175324 h 594803"/>
              <a:gd name="connsiteX5" fmla="*/ 1131816 w 2623579"/>
              <a:gd name="connsiteY5" fmla="*/ 210108 h 594803"/>
              <a:gd name="connsiteX6" fmla="*/ 1290108 w 2623579"/>
              <a:gd name="connsiteY6" fmla="*/ 63832 h 594803"/>
              <a:gd name="connsiteX7" fmla="*/ 1430178 w 2623579"/>
              <a:gd name="connsiteY7" fmla="*/ 56936 h 594803"/>
              <a:gd name="connsiteX8" fmla="*/ 1557312 w 2623579"/>
              <a:gd name="connsiteY8" fmla="*/ 145425 h 594803"/>
              <a:gd name="connsiteX9" fmla="*/ 1757040 w 2623579"/>
              <a:gd name="connsiteY9" fmla="*/ 8149 h 594803"/>
              <a:gd name="connsiteX10" fmla="*/ 1791027 w 2623579"/>
              <a:gd name="connsiteY10" fmla="*/ 267337 h 594803"/>
              <a:gd name="connsiteX11" fmla="*/ 1910479 w 2623579"/>
              <a:gd name="connsiteY11" fmla="*/ 139106 h 594803"/>
              <a:gd name="connsiteX12" fmla="*/ 2276249 w 2623579"/>
              <a:gd name="connsiteY12" fmla="*/ 138540 h 594803"/>
              <a:gd name="connsiteX13" fmla="*/ 2577571 w 2623579"/>
              <a:gd name="connsiteY13" fmla="*/ 325235 h 594803"/>
              <a:gd name="connsiteX14" fmla="*/ 1290108 w 2623579"/>
              <a:gd name="connsiteY14" fmla="*/ 586638 h 594803"/>
              <a:gd name="connsiteX15" fmla="*/ 355084 w 2623579"/>
              <a:gd name="connsiteY15" fmla="*/ 510434 h 594803"/>
              <a:gd name="connsiteX16" fmla="*/ 2645 w 2623579"/>
              <a:gd name="connsiteY16" fmla="*/ 325235 h 594803"/>
              <a:gd name="connsiteX0" fmla="*/ 2645 w 2623579"/>
              <a:gd name="connsiteY0" fmla="*/ 325235 h 594803"/>
              <a:gd name="connsiteX1" fmla="*/ 229579 w 2623579"/>
              <a:gd name="connsiteY1" fmla="*/ 118093 h 594803"/>
              <a:gd name="connsiteX2" fmla="*/ 596447 w 2623579"/>
              <a:gd name="connsiteY2" fmla="*/ 148487 h 594803"/>
              <a:gd name="connsiteX3" fmla="*/ 855370 w 2623579"/>
              <a:gd name="connsiteY3" fmla="*/ 281906 h 594803"/>
              <a:gd name="connsiteX4" fmla="*/ 888790 w 2623579"/>
              <a:gd name="connsiteY4" fmla="*/ 175324 h 594803"/>
              <a:gd name="connsiteX5" fmla="*/ 1131816 w 2623579"/>
              <a:gd name="connsiteY5" fmla="*/ 210108 h 594803"/>
              <a:gd name="connsiteX6" fmla="*/ 1290108 w 2623579"/>
              <a:gd name="connsiteY6" fmla="*/ 63832 h 594803"/>
              <a:gd name="connsiteX7" fmla="*/ 1430178 w 2623579"/>
              <a:gd name="connsiteY7" fmla="*/ 56936 h 594803"/>
              <a:gd name="connsiteX8" fmla="*/ 1557312 w 2623579"/>
              <a:gd name="connsiteY8" fmla="*/ 145425 h 594803"/>
              <a:gd name="connsiteX9" fmla="*/ 1757040 w 2623579"/>
              <a:gd name="connsiteY9" fmla="*/ 8149 h 594803"/>
              <a:gd name="connsiteX10" fmla="*/ 1804992 w 2623579"/>
              <a:gd name="connsiteY10" fmla="*/ 136645 h 594803"/>
              <a:gd name="connsiteX11" fmla="*/ 1910479 w 2623579"/>
              <a:gd name="connsiteY11" fmla="*/ 139106 h 594803"/>
              <a:gd name="connsiteX12" fmla="*/ 2276249 w 2623579"/>
              <a:gd name="connsiteY12" fmla="*/ 138540 h 594803"/>
              <a:gd name="connsiteX13" fmla="*/ 2577571 w 2623579"/>
              <a:gd name="connsiteY13" fmla="*/ 325235 h 594803"/>
              <a:gd name="connsiteX14" fmla="*/ 1290108 w 2623579"/>
              <a:gd name="connsiteY14" fmla="*/ 586638 h 594803"/>
              <a:gd name="connsiteX15" fmla="*/ 355084 w 2623579"/>
              <a:gd name="connsiteY15" fmla="*/ 510434 h 594803"/>
              <a:gd name="connsiteX16" fmla="*/ 2645 w 2623579"/>
              <a:gd name="connsiteY16" fmla="*/ 325235 h 594803"/>
              <a:gd name="connsiteX0" fmla="*/ 2645 w 2620916"/>
              <a:gd name="connsiteY0" fmla="*/ 325235 h 594803"/>
              <a:gd name="connsiteX1" fmla="*/ 229579 w 2620916"/>
              <a:gd name="connsiteY1" fmla="*/ 118093 h 594803"/>
              <a:gd name="connsiteX2" fmla="*/ 596447 w 2620916"/>
              <a:gd name="connsiteY2" fmla="*/ 148487 h 594803"/>
              <a:gd name="connsiteX3" fmla="*/ 855370 w 2620916"/>
              <a:gd name="connsiteY3" fmla="*/ 281906 h 594803"/>
              <a:gd name="connsiteX4" fmla="*/ 888790 w 2620916"/>
              <a:gd name="connsiteY4" fmla="*/ 175324 h 594803"/>
              <a:gd name="connsiteX5" fmla="*/ 1131816 w 2620916"/>
              <a:gd name="connsiteY5" fmla="*/ 210108 h 594803"/>
              <a:gd name="connsiteX6" fmla="*/ 1290108 w 2620916"/>
              <a:gd name="connsiteY6" fmla="*/ 63832 h 594803"/>
              <a:gd name="connsiteX7" fmla="*/ 1430178 w 2620916"/>
              <a:gd name="connsiteY7" fmla="*/ 56936 h 594803"/>
              <a:gd name="connsiteX8" fmla="*/ 1557312 w 2620916"/>
              <a:gd name="connsiteY8" fmla="*/ 145425 h 594803"/>
              <a:gd name="connsiteX9" fmla="*/ 1757040 w 2620916"/>
              <a:gd name="connsiteY9" fmla="*/ 8149 h 594803"/>
              <a:gd name="connsiteX10" fmla="*/ 1804992 w 2620916"/>
              <a:gd name="connsiteY10" fmla="*/ 136645 h 594803"/>
              <a:gd name="connsiteX11" fmla="*/ 1910479 w 2620916"/>
              <a:gd name="connsiteY11" fmla="*/ 139106 h 594803"/>
              <a:gd name="connsiteX12" fmla="*/ 2104188 w 2620916"/>
              <a:gd name="connsiteY12" fmla="*/ 181838 h 594803"/>
              <a:gd name="connsiteX13" fmla="*/ 2276249 w 2620916"/>
              <a:gd name="connsiteY13" fmla="*/ 138540 h 594803"/>
              <a:gd name="connsiteX14" fmla="*/ 2577571 w 2620916"/>
              <a:gd name="connsiteY14" fmla="*/ 325235 h 594803"/>
              <a:gd name="connsiteX15" fmla="*/ 1290108 w 2620916"/>
              <a:gd name="connsiteY15" fmla="*/ 586638 h 594803"/>
              <a:gd name="connsiteX16" fmla="*/ 355084 w 2620916"/>
              <a:gd name="connsiteY16" fmla="*/ 510434 h 594803"/>
              <a:gd name="connsiteX17" fmla="*/ 2645 w 2620916"/>
              <a:gd name="connsiteY17" fmla="*/ 325235 h 594803"/>
              <a:gd name="connsiteX0" fmla="*/ 2645 w 2666283"/>
              <a:gd name="connsiteY0" fmla="*/ 325235 h 594803"/>
              <a:gd name="connsiteX1" fmla="*/ 229579 w 2666283"/>
              <a:gd name="connsiteY1" fmla="*/ 118093 h 594803"/>
              <a:gd name="connsiteX2" fmla="*/ 596447 w 2666283"/>
              <a:gd name="connsiteY2" fmla="*/ 148487 h 594803"/>
              <a:gd name="connsiteX3" fmla="*/ 855370 w 2666283"/>
              <a:gd name="connsiteY3" fmla="*/ 281906 h 594803"/>
              <a:gd name="connsiteX4" fmla="*/ 888790 w 2666283"/>
              <a:gd name="connsiteY4" fmla="*/ 175324 h 594803"/>
              <a:gd name="connsiteX5" fmla="*/ 1131816 w 2666283"/>
              <a:gd name="connsiteY5" fmla="*/ 210108 h 594803"/>
              <a:gd name="connsiteX6" fmla="*/ 1290108 w 2666283"/>
              <a:gd name="connsiteY6" fmla="*/ 63832 h 594803"/>
              <a:gd name="connsiteX7" fmla="*/ 1430178 w 2666283"/>
              <a:gd name="connsiteY7" fmla="*/ 56936 h 594803"/>
              <a:gd name="connsiteX8" fmla="*/ 1557312 w 2666283"/>
              <a:gd name="connsiteY8" fmla="*/ 145425 h 594803"/>
              <a:gd name="connsiteX9" fmla="*/ 1757040 w 2666283"/>
              <a:gd name="connsiteY9" fmla="*/ 8149 h 594803"/>
              <a:gd name="connsiteX10" fmla="*/ 1804992 w 2666283"/>
              <a:gd name="connsiteY10" fmla="*/ 136645 h 594803"/>
              <a:gd name="connsiteX11" fmla="*/ 1910479 w 2666283"/>
              <a:gd name="connsiteY11" fmla="*/ 139106 h 594803"/>
              <a:gd name="connsiteX12" fmla="*/ 2104188 w 2666283"/>
              <a:gd name="connsiteY12" fmla="*/ 181838 h 594803"/>
              <a:gd name="connsiteX13" fmla="*/ 2276249 w 2666283"/>
              <a:gd name="connsiteY13" fmla="*/ 138540 h 594803"/>
              <a:gd name="connsiteX14" fmla="*/ 2537632 w 2666283"/>
              <a:gd name="connsiteY14" fmla="*/ 166473 h 594803"/>
              <a:gd name="connsiteX15" fmla="*/ 2577571 w 2666283"/>
              <a:gd name="connsiteY15" fmla="*/ 325235 h 594803"/>
              <a:gd name="connsiteX16" fmla="*/ 1290108 w 2666283"/>
              <a:gd name="connsiteY16" fmla="*/ 586638 h 594803"/>
              <a:gd name="connsiteX17" fmla="*/ 355084 w 2666283"/>
              <a:gd name="connsiteY17" fmla="*/ 510434 h 594803"/>
              <a:gd name="connsiteX18" fmla="*/ 2645 w 2666283"/>
              <a:gd name="connsiteY18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71620 w 2708324"/>
              <a:gd name="connsiteY2" fmla="*/ 118093 h 594803"/>
              <a:gd name="connsiteX3" fmla="*/ 638488 w 2708324"/>
              <a:gd name="connsiteY3" fmla="*/ 148487 h 594803"/>
              <a:gd name="connsiteX4" fmla="*/ 897411 w 2708324"/>
              <a:gd name="connsiteY4" fmla="*/ 281906 h 594803"/>
              <a:gd name="connsiteX5" fmla="*/ 930831 w 2708324"/>
              <a:gd name="connsiteY5" fmla="*/ 175324 h 594803"/>
              <a:gd name="connsiteX6" fmla="*/ 1173857 w 2708324"/>
              <a:gd name="connsiteY6" fmla="*/ 210108 h 594803"/>
              <a:gd name="connsiteX7" fmla="*/ 1332149 w 2708324"/>
              <a:gd name="connsiteY7" fmla="*/ 63832 h 594803"/>
              <a:gd name="connsiteX8" fmla="*/ 1472219 w 2708324"/>
              <a:gd name="connsiteY8" fmla="*/ 56936 h 594803"/>
              <a:gd name="connsiteX9" fmla="*/ 1599353 w 2708324"/>
              <a:gd name="connsiteY9" fmla="*/ 145425 h 594803"/>
              <a:gd name="connsiteX10" fmla="*/ 1799081 w 2708324"/>
              <a:gd name="connsiteY10" fmla="*/ 8149 h 594803"/>
              <a:gd name="connsiteX11" fmla="*/ 1847033 w 2708324"/>
              <a:gd name="connsiteY11" fmla="*/ 136645 h 594803"/>
              <a:gd name="connsiteX12" fmla="*/ 1952520 w 2708324"/>
              <a:gd name="connsiteY12" fmla="*/ 139106 h 594803"/>
              <a:gd name="connsiteX13" fmla="*/ 2146229 w 2708324"/>
              <a:gd name="connsiteY13" fmla="*/ 181838 h 594803"/>
              <a:gd name="connsiteX14" fmla="*/ 2318290 w 2708324"/>
              <a:gd name="connsiteY14" fmla="*/ 138540 h 594803"/>
              <a:gd name="connsiteX15" fmla="*/ 2579673 w 2708324"/>
              <a:gd name="connsiteY15" fmla="*/ 166473 h 594803"/>
              <a:gd name="connsiteX16" fmla="*/ 2619612 w 2708324"/>
              <a:gd name="connsiteY16" fmla="*/ 325235 h 594803"/>
              <a:gd name="connsiteX17" fmla="*/ 1332149 w 2708324"/>
              <a:gd name="connsiteY17" fmla="*/ 586638 h 594803"/>
              <a:gd name="connsiteX18" fmla="*/ 397125 w 2708324"/>
              <a:gd name="connsiteY18" fmla="*/ 510434 h 594803"/>
              <a:gd name="connsiteX19" fmla="*/ 44686 w 2708324"/>
              <a:gd name="connsiteY19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38488 w 2708324"/>
              <a:gd name="connsiteY3" fmla="*/ 148487 h 594803"/>
              <a:gd name="connsiteX4" fmla="*/ 897411 w 2708324"/>
              <a:gd name="connsiteY4" fmla="*/ 281906 h 594803"/>
              <a:gd name="connsiteX5" fmla="*/ 930831 w 2708324"/>
              <a:gd name="connsiteY5" fmla="*/ 175324 h 594803"/>
              <a:gd name="connsiteX6" fmla="*/ 1173857 w 2708324"/>
              <a:gd name="connsiteY6" fmla="*/ 210108 h 594803"/>
              <a:gd name="connsiteX7" fmla="*/ 1332149 w 2708324"/>
              <a:gd name="connsiteY7" fmla="*/ 63832 h 594803"/>
              <a:gd name="connsiteX8" fmla="*/ 1472219 w 2708324"/>
              <a:gd name="connsiteY8" fmla="*/ 56936 h 594803"/>
              <a:gd name="connsiteX9" fmla="*/ 1599353 w 2708324"/>
              <a:gd name="connsiteY9" fmla="*/ 145425 h 594803"/>
              <a:gd name="connsiteX10" fmla="*/ 1799081 w 2708324"/>
              <a:gd name="connsiteY10" fmla="*/ 8149 h 594803"/>
              <a:gd name="connsiteX11" fmla="*/ 1847033 w 2708324"/>
              <a:gd name="connsiteY11" fmla="*/ 136645 h 594803"/>
              <a:gd name="connsiteX12" fmla="*/ 1952520 w 2708324"/>
              <a:gd name="connsiteY12" fmla="*/ 139106 h 594803"/>
              <a:gd name="connsiteX13" fmla="*/ 2146229 w 2708324"/>
              <a:gd name="connsiteY13" fmla="*/ 181838 h 594803"/>
              <a:gd name="connsiteX14" fmla="*/ 2318290 w 2708324"/>
              <a:gd name="connsiteY14" fmla="*/ 138540 h 594803"/>
              <a:gd name="connsiteX15" fmla="*/ 2579673 w 2708324"/>
              <a:gd name="connsiteY15" fmla="*/ 166473 h 594803"/>
              <a:gd name="connsiteX16" fmla="*/ 2619612 w 2708324"/>
              <a:gd name="connsiteY16" fmla="*/ 325235 h 594803"/>
              <a:gd name="connsiteX17" fmla="*/ 1332149 w 2708324"/>
              <a:gd name="connsiteY17" fmla="*/ 586638 h 594803"/>
              <a:gd name="connsiteX18" fmla="*/ 397125 w 2708324"/>
              <a:gd name="connsiteY18" fmla="*/ 510434 h 594803"/>
              <a:gd name="connsiteX19" fmla="*/ 44686 w 2708324"/>
              <a:gd name="connsiteY19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42046 w 2708324"/>
              <a:gd name="connsiteY3" fmla="*/ 73964 h 594803"/>
              <a:gd name="connsiteX4" fmla="*/ 638488 w 2708324"/>
              <a:gd name="connsiteY4" fmla="*/ 148487 h 594803"/>
              <a:gd name="connsiteX5" fmla="*/ 897411 w 2708324"/>
              <a:gd name="connsiteY5" fmla="*/ 281906 h 594803"/>
              <a:gd name="connsiteX6" fmla="*/ 930831 w 2708324"/>
              <a:gd name="connsiteY6" fmla="*/ 175324 h 594803"/>
              <a:gd name="connsiteX7" fmla="*/ 1173857 w 2708324"/>
              <a:gd name="connsiteY7" fmla="*/ 210108 h 594803"/>
              <a:gd name="connsiteX8" fmla="*/ 1332149 w 2708324"/>
              <a:gd name="connsiteY8" fmla="*/ 63832 h 594803"/>
              <a:gd name="connsiteX9" fmla="*/ 1472219 w 2708324"/>
              <a:gd name="connsiteY9" fmla="*/ 56936 h 594803"/>
              <a:gd name="connsiteX10" fmla="*/ 1599353 w 2708324"/>
              <a:gd name="connsiteY10" fmla="*/ 145425 h 594803"/>
              <a:gd name="connsiteX11" fmla="*/ 1799081 w 2708324"/>
              <a:gd name="connsiteY11" fmla="*/ 8149 h 594803"/>
              <a:gd name="connsiteX12" fmla="*/ 1847033 w 2708324"/>
              <a:gd name="connsiteY12" fmla="*/ 136645 h 594803"/>
              <a:gd name="connsiteX13" fmla="*/ 1952520 w 2708324"/>
              <a:gd name="connsiteY13" fmla="*/ 139106 h 594803"/>
              <a:gd name="connsiteX14" fmla="*/ 2146229 w 2708324"/>
              <a:gd name="connsiteY14" fmla="*/ 181838 h 594803"/>
              <a:gd name="connsiteX15" fmla="*/ 2318290 w 2708324"/>
              <a:gd name="connsiteY15" fmla="*/ 138540 h 594803"/>
              <a:gd name="connsiteX16" fmla="*/ 2579673 w 2708324"/>
              <a:gd name="connsiteY16" fmla="*/ 166473 h 594803"/>
              <a:gd name="connsiteX17" fmla="*/ 2619612 w 2708324"/>
              <a:gd name="connsiteY17" fmla="*/ 325235 h 594803"/>
              <a:gd name="connsiteX18" fmla="*/ 1332149 w 2708324"/>
              <a:gd name="connsiteY18" fmla="*/ 586638 h 594803"/>
              <a:gd name="connsiteX19" fmla="*/ 397125 w 2708324"/>
              <a:gd name="connsiteY19" fmla="*/ 510434 h 594803"/>
              <a:gd name="connsiteX20" fmla="*/ 44686 w 2708324"/>
              <a:gd name="connsiteY20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42046 w 2708324"/>
              <a:gd name="connsiteY3" fmla="*/ 73964 h 594803"/>
              <a:gd name="connsiteX4" fmla="*/ 638488 w 2708324"/>
              <a:gd name="connsiteY4" fmla="*/ 148487 h 594803"/>
              <a:gd name="connsiteX5" fmla="*/ 868912 w 2708324"/>
              <a:gd name="connsiteY5" fmla="*/ 177520 h 594803"/>
              <a:gd name="connsiteX6" fmla="*/ 930831 w 2708324"/>
              <a:gd name="connsiteY6" fmla="*/ 175324 h 594803"/>
              <a:gd name="connsiteX7" fmla="*/ 1173857 w 2708324"/>
              <a:gd name="connsiteY7" fmla="*/ 210108 h 594803"/>
              <a:gd name="connsiteX8" fmla="*/ 1332149 w 2708324"/>
              <a:gd name="connsiteY8" fmla="*/ 63832 h 594803"/>
              <a:gd name="connsiteX9" fmla="*/ 1472219 w 2708324"/>
              <a:gd name="connsiteY9" fmla="*/ 56936 h 594803"/>
              <a:gd name="connsiteX10" fmla="*/ 1599353 w 2708324"/>
              <a:gd name="connsiteY10" fmla="*/ 145425 h 594803"/>
              <a:gd name="connsiteX11" fmla="*/ 1799081 w 2708324"/>
              <a:gd name="connsiteY11" fmla="*/ 8149 h 594803"/>
              <a:gd name="connsiteX12" fmla="*/ 1847033 w 2708324"/>
              <a:gd name="connsiteY12" fmla="*/ 136645 h 594803"/>
              <a:gd name="connsiteX13" fmla="*/ 1952520 w 2708324"/>
              <a:gd name="connsiteY13" fmla="*/ 139106 h 594803"/>
              <a:gd name="connsiteX14" fmla="*/ 2146229 w 2708324"/>
              <a:gd name="connsiteY14" fmla="*/ 181838 h 594803"/>
              <a:gd name="connsiteX15" fmla="*/ 2318290 w 2708324"/>
              <a:gd name="connsiteY15" fmla="*/ 138540 h 594803"/>
              <a:gd name="connsiteX16" fmla="*/ 2579673 w 2708324"/>
              <a:gd name="connsiteY16" fmla="*/ 166473 h 594803"/>
              <a:gd name="connsiteX17" fmla="*/ 2619612 w 2708324"/>
              <a:gd name="connsiteY17" fmla="*/ 325235 h 594803"/>
              <a:gd name="connsiteX18" fmla="*/ 1332149 w 2708324"/>
              <a:gd name="connsiteY18" fmla="*/ 586638 h 594803"/>
              <a:gd name="connsiteX19" fmla="*/ 397125 w 2708324"/>
              <a:gd name="connsiteY19" fmla="*/ 510434 h 594803"/>
              <a:gd name="connsiteX20" fmla="*/ 44686 w 2708324"/>
              <a:gd name="connsiteY20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42046 w 2708324"/>
              <a:gd name="connsiteY3" fmla="*/ 73964 h 594803"/>
              <a:gd name="connsiteX4" fmla="*/ 638488 w 2708324"/>
              <a:gd name="connsiteY4" fmla="*/ 148487 h 594803"/>
              <a:gd name="connsiteX5" fmla="*/ 868912 w 2708324"/>
              <a:gd name="connsiteY5" fmla="*/ 177520 h 594803"/>
              <a:gd name="connsiteX6" fmla="*/ 930831 w 2708324"/>
              <a:gd name="connsiteY6" fmla="*/ 175324 h 594803"/>
              <a:gd name="connsiteX7" fmla="*/ 1173857 w 2708324"/>
              <a:gd name="connsiteY7" fmla="*/ 210108 h 594803"/>
              <a:gd name="connsiteX8" fmla="*/ 1332149 w 2708324"/>
              <a:gd name="connsiteY8" fmla="*/ 63832 h 594803"/>
              <a:gd name="connsiteX9" fmla="*/ 1472219 w 2708324"/>
              <a:gd name="connsiteY9" fmla="*/ 56936 h 594803"/>
              <a:gd name="connsiteX10" fmla="*/ 1599353 w 2708324"/>
              <a:gd name="connsiteY10" fmla="*/ 145425 h 594803"/>
              <a:gd name="connsiteX11" fmla="*/ 1799081 w 2708324"/>
              <a:gd name="connsiteY11" fmla="*/ 8149 h 594803"/>
              <a:gd name="connsiteX12" fmla="*/ 1847033 w 2708324"/>
              <a:gd name="connsiteY12" fmla="*/ 136645 h 594803"/>
              <a:gd name="connsiteX13" fmla="*/ 1952520 w 2708324"/>
              <a:gd name="connsiteY13" fmla="*/ 139106 h 594803"/>
              <a:gd name="connsiteX14" fmla="*/ 2146229 w 2708324"/>
              <a:gd name="connsiteY14" fmla="*/ 181838 h 594803"/>
              <a:gd name="connsiteX15" fmla="*/ 2318290 w 2708324"/>
              <a:gd name="connsiteY15" fmla="*/ 138540 h 594803"/>
              <a:gd name="connsiteX16" fmla="*/ 2579673 w 2708324"/>
              <a:gd name="connsiteY16" fmla="*/ 166473 h 594803"/>
              <a:gd name="connsiteX17" fmla="*/ 2619612 w 2708324"/>
              <a:gd name="connsiteY17" fmla="*/ 325235 h 594803"/>
              <a:gd name="connsiteX18" fmla="*/ 1332149 w 2708324"/>
              <a:gd name="connsiteY18" fmla="*/ 586638 h 594803"/>
              <a:gd name="connsiteX19" fmla="*/ 397125 w 2708324"/>
              <a:gd name="connsiteY19" fmla="*/ 510434 h 594803"/>
              <a:gd name="connsiteX20" fmla="*/ 44686 w 2708324"/>
              <a:gd name="connsiteY20" fmla="*/ 325235 h 594803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30831 w 2649671"/>
              <a:gd name="connsiteY6" fmla="*/ 175324 h 587222"/>
              <a:gd name="connsiteX7" fmla="*/ 1173857 w 2649671"/>
              <a:gd name="connsiteY7" fmla="*/ 210108 h 587222"/>
              <a:gd name="connsiteX8" fmla="*/ 1332149 w 2649671"/>
              <a:gd name="connsiteY8" fmla="*/ 63832 h 587222"/>
              <a:gd name="connsiteX9" fmla="*/ 1472219 w 2649671"/>
              <a:gd name="connsiteY9" fmla="*/ 56936 h 587222"/>
              <a:gd name="connsiteX10" fmla="*/ 1599353 w 2649671"/>
              <a:gd name="connsiteY10" fmla="*/ 145425 h 587222"/>
              <a:gd name="connsiteX11" fmla="*/ 1799081 w 2649671"/>
              <a:gd name="connsiteY11" fmla="*/ 8149 h 587222"/>
              <a:gd name="connsiteX12" fmla="*/ 1847033 w 2649671"/>
              <a:gd name="connsiteY12" fmla="*/ 136645 h 587222"/>
              <a:gd name="connsiteX13" fmla="*/ 1952520 w 2649671"/>
              <a:gd name="connsiteY13" fmla="*/ 139106 h 587222"/>
              <a:gd name="connsiteX14" fmla="*/ 2146229 w 2649671"/>
              <a:gd name="connsiteY14" fmla="*/ 181838 h 587222"/>
              <a:gd name="connsiteX15" fmla="*/ 2318290 w 2649671"/>
              <a:gd name="connsiteY15" fmla="*/ 138540 h 587222"/>
              <a:gd name="connsiteX16" fmla="*/ 2579673 w 2649671"/>
              <a:gd name="connsiteY16" fmla="*/ 166473 h 587222"/>
              <a:gd name="connsiteX17" fmla="*/ 2619612 w 2649671"/>
              <a:gd name="connsiteY17" fmla="*/ 325235 h 587222"/>
              <a:gd name="connsiteX18" fmla="*/ 2255838 w 2649671"/>
              <a:gd name="connsiteY18" fmla="*/ 475545 h 587222"/>
              <a:gd name="connsiteX19" fmla="*/ 1332149 w 2649671"/>
              <a:gd name="connsiteY19" fmla="*/ 586638 h 587222"/>
              <a:gd name="connsiteX20" fmla="*/ 397125 w 2649671"/>
              <a:gd name="connsiteY20" fmla="*/ 510434 h 587222"/>
              <a:gd name="connsiteX21" fmla="*/ 44686 w 2649671"/>
              <a:gd name="connsiteY21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30831 w 2649671"/>
              <a:gd name="connsiteY6" fmla="*/ 175324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318290 w 2649671"/>
              <a:gd name="connsiteY16" fmla="*/ 138540 h 587222"/>
              <a:gd name="connsiteX17" fmla="*/ 2579673 w 2649671"/>
              <a:gd name="connsiteY17" fmla="*/ 166473 h 587222"/>
              <a:gd name="connsiteX18" fmla="*/ 2619612 w 2649671"/>
              <a:gd name="connsiteY18" fmla="*/ 325235 h 587222"/>
              <a:gd name="connsiteX19" fmla="*/ 2255838 w 2649671"/>
              <a:gd name="connsiteY19" fmla="*/ 475545 h 587222"/>
              <a:gd name="connsiteX20" fmla="*/ 1332149 w 2649671"/>
              <a:gd name="connsiteY20" fmla="*/ 586638 h 587222"/>
              <a:gd name="connsiteX21" fmla="*/ 397125 w 2649671"/>
              <a:gd name="connsiteY21" fmla="*/ 510434 h 587222"/>
              <a:gd name="connsiteX22" fmla="*/ 44686 w 2649671"/>
              <a:gd name="connsiteY22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318290 w 2649671"/>
              <a:gd name="connsiteY16" fmla="*/ 138540 h 587222"/>
              <a:gd name="connsiteX17" fmla="*/ 2579673 w 2649671"/>
              <a:gd name="connsiteY17" fmla="*/ 166473 h 587222"/>
              <a:gd name="connsiteX18" fmla="*/ 2619612 w 2649671"/>
              <a:gd name="connsiteY18" fmla="*/ 325235 h 587222"/>
              <a:gd name="connsiteX19" fmla="*/ 2255838 w 2649671"/>
              <a:gd name="connsiteY19" fmla="*/ 475545 h 587222"/>
              <a:gd name="connsiteX20" fmla="*/ 1332149 w 2649671"/>
              <a:gd name="connsiteY20" fmla="*/ 586638 h 587222"/>
              <a:gd name="connsiteX21" fmla="*/ 397125 w 2649671"/>
              <a:gd name="connsiteY21" fmla="*/ 510434 h 587222"/>
              <a:gd name="connsiteX22" fmla="*/ 44686 w 2649671"/>
              <a:gd name="connsiteY22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204858 w 2649671"/>
              <a:gd name="connsiteY16" fmla="*/ 86763 h 587222"/>
              <a:gd name="connsiteX17" fmla="*/ 2318290 w 2649671"/>
              <a:gd name="connsiteY17" fmla="*/ 138540 h 587222"/>
              <a:gd name="connsiteX18" fmla="*/ 2579673 w 2649671"/>
              <a:gd name="connsiteY18" fmla="*/ 166473 h 587222"/>
              <a:gd name="connsiteX19" fmla="*/ 2619612 w 2649671"/>
              <a:gd name="connsiteY19" fmla="*/ 325235 h 587222"/>
              <a:gd name="connsiteX20" fmla="*/ 2255838 w 2649671"/>
              <a:gd name="connsiteY20" fmla="*/ 475545 h 587222"/>
              <a:gd name="connsiteX21" fmla="*/ 1332149 w 2649671"/>
              <a:gd name="connsiteY21" fmla="*/ 586638 h 587222"/>
              <a:gd name="connsiteX22" fmla="*/ 397125 w 2649671"/>
              <a:gd name="connsiteY22" fmla="*/ 510434 h 587222"/>
              <a:gd name="connsiteX23" fmla="*/ 44686 w 2649671"/>
              <a:gd name="connsiteY23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48874 w 2649671"/>
              <a:gd name="connsiteY2" fmla="*/ 110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204858 w 2649671"/>
              <a:gd name="connsiteY16" fmla="*/ 86763 h 587222"/>
              <a:gd name="connsiteX17" fmla="*/ 2318290 w 2649671"/>
              <a:gd name="connsiteY17" fmla="*/ 138540 h 587222"/>
              <a:gd name="connsiteX18" fmla="*/ 2579673 w 2649671"/>
              <a:gd name="connsiteY18" fmla="*/ 166473 h 587222"/>
              <a:gd name="connsiteX19" fmla="*/ 2619612 w 2649671"/>
              <a:gd name="connsiteY19" fmla="*/ 325235 h 587222"/>
              <a:gd name="connsiteX20" fmla="*/ 2255838 w 2649671"/>
              <a:gd name="connsiteY20" fmla="*/ 475545 h 587222"/>
              <a:gd name="connsiteX21" fmla="*/ 1332149 w 2649671"/>
              <a:gd name="connsiteY21" fmla="*/ 586638 h 587222"/>
              <a:gd name="connsiteX22" fmla="*/ 397125 w 2649671"/>
              <a:gd name="connsiteY22" fmla="*/ 510434 h 587222"/>
              <a:gd name="connsiteX23" fmla="*/ 44686 w 2649671"/>
              <a:gd name="connsiteY23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48874 w 2649671"/>
              <a:gd name="connsiteY2" fmla="*/ 110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0563 w 2649671"/>
              <a:gd name="connsiteY8" fmla="*/ 117227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204858 w 2649671"/>
              <a:gd name="connsiteY16" fmla="*/ 86763 h 587222"/>
              <a:gd name="connsiteX17" fmla="*/ 2318290 w 2649671"/>
              <a:gd name="connsiteY17" fmla="*/ 138540 h 587222"/>
              <a:gd name="connsiteX18" fmla="*/ 2579673 w 2649671"/>
              <a:gd name="connsiteY18" fmla="*/ 166473 h 587222"/>
              <a:gd name="connsiteX19" fmla="*/ 2619612 w 2649671"/>
              <a:gd name="connsiteY19" fmla="*/ 325235 h 587222"/>
              <a:gd name="connsiteX20" fmla="*/ 2255838 w 2649671"/>
              <a:gd name="connsiteY20" fmla="*/ 475545 h 587222"/>
              <a:gd name="connsiteX21" fmla="*/ 1332149 w 2649671"/>
              <a:gd name="connsiteY21" fmla="*/ 586638 h 587222"/>
              <a:gd name="connsiteX22" fmla="*/ 397125 w 2649671"/>
              <a:gd name="connsiteY22" fmla="*/ 510434 h 587222"/>
              <a:gd name="connsiteX23" fmla="*/ 44686 w 2649671"/>
              <a:gd name="connsiteY23" fmla="*/ 325235 h 5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9671" h="587222">
                <a:moveTo>
                  <a:pt x="44686" y="325235"/>
                </a:moveTo>
                <a:cubicBezTo>
                  <a:pt x="-16553" y="259208"/>
                  <a:pt x="-8131" y="148794"/>
                  <a:pt x="29691" y="114270"/>
                </a:cubicBezTo>
                <a:cubicBezTo>
                  <a:pt x="67513" y="79746"/>
                  <a:pt x="163071" y="11"/>
                  <a:pt x="248874" y="1103"/>
                </a:cubicBezTo>
                <a:cubicBezTo>
                  <a:pt x="334677" y="2195"/>
                  <a:pt x="580536" y="58578"/>
                  <a:pt x="642046" y="73964"/>
                </a:cubicBezTo>
                <a:cubicBezTo>
                  <a:pt x="703556" y="89350"/>
                  <a:pt x="579671" y="121639"/>
                  <a:pt x="638488" y="148487"/>
                </a:cubicBezTo>
                <a:cubicBezTo>
                  <a:pt x="697305" y="175335"/>
                  <a:pt x="803383" y="165377"/>
                  <a:pt x="868912" y="177520"/>
                </a:cubicBezTo>
                <a:cubicBezTo>
                  <a:pt x="932246" y="127741"/>
                  <a:pt x="916948" y="133450"/>
                  <a:pt x="965350" y="99702"/>
                </a:cubicBezTo>
                <a:cubicBezTo>
                  <a:pt x="996493" y="103764"/>
                  <a:pt x="988962" y="153630"/>
                  <a:pt x="1029466" y="159427"/>
                </a:cubicBezTo>
                <a:cubicBezTo>
                  <a:pt x="1069970" y="165224"/>
                  <a:pt x="1124500" y="140237"/>
                  <a:pt x="1170563" y="117227"/>
                </a:cubicBezTo>
                <a:cubicBezTo>
                  <a:pt x="1216626" y="94217"/>
                  <a:pt x="1281873" y="73880"/>
                  <a:pt x="1332149" y="63832"/>
                </a:cubicBezTo>
                <a:cubicBezTo>
                  <a:pt x="1382425" y="53784"/>
                  <a:pt x="1427685" y="43337"/>
                  <a:pt x="1472219" y="56936"/>
                </a:cubicBezTo>
                <a:cubicBezTo>
                  <a:pt x="1516753" y="70535"/>
                  <a:pt x="1542183" y="165018"/>
                  <a:pt x="1599353" y="145425"/>
                </a:cubicBezTo>
                <a:cubicBezTo>
                  <a:pt x="1656523" y="125832"/>
                  <a:pt x="1759214" y="-37970"/>
                  <a:pt x="1799081" y="8149"/>
                </a:cubicBezTo>
                <a:cubicBezTo>
                  <a:pt x="1838948" y="54268"/>
                  <a:pt x="1809178" y="147287"/>
                  <a:pt x="1847033" y="136645"/>
                </a:cubicBezTo>
                <a:cubicBezTo>
                  <a:pt x="1884888" y="126003"/>
                  <a:pt x="1902061" y="143995"/>
                  <a:pt x="1952520" y="139106"/>
                </a:cubicBezTo>
                <a:cubicBezTo>
                  <a:pt x="2002979" y="134218"/>
                  <a:pt x="2098464" y="175265"/>
                  <a:pt x="2146229" y="181838"/>
                </a:cubicBezTo>
                <a:cubicBezTo>
                  <a:pt x="2193994" y="188411"/>
                  <a:pt x="2176181" y="93979"/>
                  <a:pt x="2204858" y="86763"/>
                </a:cubicBezTo>
                <a:cubicBezTo>
                  <a:pt x="2233535" y="79547"/>
                  <a:pt x="2261530" y="140552"/>
                  <a:pt x="2318290" y="138540"/>
                </a:cubicBezTo>
                <a:cubicBezTo>
                  <a:pt x="2375050" y="136528"/>
                  <a:pt x="2529453" y="135357"/>
                  <a:pt x="2579673" y="166473"/>
                </a:cubicBezTo>
                <a:cubicBezTo>
                  <a:pt x="2629893" y="197589"/>
                  <a:pt x="2685412" y="286737"/>
                  <a:pt x="2619612" y="325235"/>
                </a:cubicBezTo>
                <a:cubicBezTo>
                  <a:pt x="2553812" y="363733"/>
                  <a:pt x="2470415" y="431978"/>
                  <a:pt x="2255838" y="475545"/>
                </a:cubicBezTo>
                <a:cubicBezTo>
                  <a:pt x="2041261" y="519112"/>
                  <a:pt x="1641934" y="580823"/>
                  <a:pt x="1332149" y="586638"/>
                </a:cubicBezTo>
                <a:cubicBezTo>
                  <a:pt x="1022364" y="592453"/>
                  <a:pt x="611702" y="554001"/>
                  <a:pt x="397125" y="510434"/>
                </a:cubicBezTo>
                <a:cubicBezTo>
                  <a:pt x="182548" y="466867"/>
                  <a:pt x="105925" y="391262"/>
                  <a:pt x="44686" y="325235"/>
                </a:cubicBezTo>
                <a:close/>
              </a:path>
            </a:pathLst>
          </a:custGeom>
          <a:solidFill>
            <a:schemeClr val="accent1">
              <a:alpha val="86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:\Users\Parobkova\AppData\Local\Microsoft\Windows\Temporary Internet Files\Content.IE5\MYUXXO76\MC9000281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046" y="1912264"/>
            <a:ext cx="500109" cy="49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ál 6"/>
          <p:cNvSpPr/>
          <p:nvPr/>
        </p:nvSpPr>
        <p:spPr>
          <a:xfrm>
            <a:off x="3812596" y="1633096"/>
            <a:ext cx="299834" cy="3065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  <a:hlinkClick r:id="rId5" action="ppaction://hlinksldjump"/>
              </a:rPr>
              <a:t>1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3" name="Ovál 22">
            <a:hlinkClick r:id="rId6" action="ppaction://hlinksldjump"/>
          </p:cNvPr>
          <p:cNvSpPr/>
          <p:nvPr/>
        </p:nvSpPr>
        <p:spPr>
          <a:xfrm>
            <a:off x="4054286" y="1838214"/>
            <a:ext cx="299834" cy="3065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2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4" name="Ovál 23"/>
          <p:cNvSpPr/>
          <p:nvPr/>
        </p:nvSpPr>
        <p:spPr>
          <a:xfrm>
            <a:off x="2971892" y="2204726"/>
            <a:ext cx="299834" cy="3065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3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5" name="Ovál 24"/>
          <p:cNvSpPr/>
          <p:nvPr/>
        </p:nvSpPr>
        <p:spPr>
          <a:xfrm>
            <a:off x="2868219" y="1833687"/>
            <a:ext cx="299834" cy="3065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4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6" name="Ovál 25">
            <a:hlinkClick r:id="rId7" action="ppaction://hlinksldjump"/>
          </p:cNvPr>
          <p:cNvSpPr/>
          <p:nvPr/>
        </p:nvSpPr>
        <p:spPr>
          <a:xfrm>
            <a:off x="2971892" y="1523560"/>
            <a:ext cx="299834" cy="3065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5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7" name="Ovál 26"/>
          <p:cNvSpPr/>
          <p:nvPr/>
        </p:nvSpPr>
        <p:spPr>
          <a:xfrm>
            <a:off x="2518027" y="1898153"/>
            <a:ext cx="299834" cy="3065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6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8" name="Ovál 27"/>
          <p:cNvSpPr/>
          <p:nvPr/>
        </p:nvSpPr>
        <p:spPr>
          <a:xfrm>
            <a:off x="2218193" y="1992747"/>
            <a:ext cx="299834" cy="30657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  <a:hlinkClick r:id="rId8" action="ppaction://hlinksldjump"/>
              </a:rPr>
              <a:t>7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2518027" y="2429212"/>
            <a:ext cx="299834" cy="3065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8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2136531" y="2461201"/>
            <a:ext cx="299834" cy="3065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9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Users\Parobkova\AppData\Local\Microsoft\Windows\Temporary Internet Files\Content.IE5\0MIXRHOA\MC900432685[1]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241" y="-59475"/>
            <a:ext cx="1105450" cy="11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6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Jested, pohled na Liberec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2" y="764704"/>
            <a:ext cx="7447981" cy="49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701102" y="19294"/>
            <a:ext cx="7543306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Liberec - </a:t>
            </a:r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pohled z Ještědu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5754852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Sklářský a strojírenský průmysl, vyrábí se tu příslušenství </a:t>
            </a:r>
          </a:p>
          <a:p>
            <a:r>
              <a:rPr lang="cs-CZ" sz="2400" dirty="0" smtClean="0"/>
              <a:t>k automobilům.  </a:t>
            </a:r>
            <a:r>
              <a:rPr lang="en-US" sz="2400" dirty="0" smtClean="0"/>
              <a:t>                                                                          </a:t>
            </a:r>
            <a:r>
              <a:rPr lang="en-US" sz="1600" dirty="0" smtClean="0"/>
              <a:t>[Obr.6]</a:t>
            </a:r>
            <a:endParaRPr lang="cs-CZ" sz="1600" dirty="0"/>
          </a:p>
        </p:txBody>
      </p:sp>
      <p:pic>
        <p:nvPicPr>
          <p:cNvPr id="6147" name="Picture 3" descr="C:\Users\Parobkova\AppData\Local\Microsoft\Windows\Temporary Internet Files\Content.IE5\C6HKF02S\MC900432686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07" y="-39411"/>
            <a:ext cx="908151" cy="90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8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680529" y="92759"/>
            <a:ext cx="7623896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Jablonec nad Nisou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0529" y="5949908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Skleněná bižuterie.</a:t>
            </a:r>
            <a:endParaRPr lang="cs-CZ" sz="2400" dirty="0"/>
          </a:p>
        </p:txBody>
      </p:sp>
      <p:pic>
        <p:nvPicPr>
          <p:cNvPr id="9218" name="Picture 2" descr="File:MUEUM.EXPOZICE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27" y="766161"/>
            <a:ext cx="7491861" cy="511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8082990" y="6042241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smtClean="0"/>
              <a:t>Obr.7]</a:t>
            </a:r>
            <a:endParaRPr lang="cs-CZ" dirty="0"/>
          </a:p>
        </p:txBody>
      </p:sp>
      <p:pic>
        <p:nvPicPr>
          <p:cNvPr id="9219" name="Picture 3" descr="C:\Users\Parobkova\AppData\Local\Microsoft\Windows\Temporary Internet Files\Content.IE5\C6HKF02S\MC900432686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882" y="0"/>
            <a:ext cx="855009" cy="8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61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078351" y="92728"/>
            <a:ext cx="6912768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Děčín – </a:t>
            </a:r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přístav na Labi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File:Loď Děčí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114"/>
            <a:ext cx="6694223" cy="5020667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779" y="4005064"/>
            <a:ext cx="3449960" cy="2587470"/>
          </a:xfrm>
          <a:prstGeom prst="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1722" y="6223202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8</a:t>
            </a:r>
            <a:r>
              <a:rPr lang="en-US" dirty="0" smtClean="0"/>
              <a:t>]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7971160" y="3429000"/>
            <a:ext cx="898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9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0244" name="Picture 4" descr="C:\Users\Parobkova\AppData\Local\Microsoft\Windows\Temporary Internet Files\Content.IE5\C6HKF02S\MC900432686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062" y="0"/>
            <a:ext cx="906113" cy="90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4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aoblený obdélník 2"/>
          <p:cNvSpPr/>
          <p:nvPr/>
        </p:nvSpPr>
        <p:spPr>
          <a:xfrm>
            <a:off x="1078351" y="92728"/>
            <a:ext cx="6912768" cy="673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Most – </a:t>
            </a:r>
            <a:r>
              <a:rPr lang="cs-CZ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hnědé uhlí</a:t>
            </a:r>
            <a:endParaRPr lang="cs-CZ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File:Most.ressl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363" y="953229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41506" y="6045068"/>
            <a:ext cx="8794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Skoro celé město bylo zbouráno, protože se pod ním nacházely velké  zásoby hnědého uhlí. Nahrazeno městem novým.</a:t>
            </a: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7991119" y="5606455"/>
            <a:ext cx="1014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[</a:t>
            </a:r>
            <a:r>
              <a:rPr lang="en-US" dirty="0" err="1" smtClean="0"/>
              <a:t>Obr</a:t>
            </a:r>
            <a:r>
              <a:rPr lang="en-US" dirty="0" smtClean="0"/>
              <a:t>.</a:t>
            </a:r>
            <a:r>
              <a:rPr lang="cs-CZ" dirty="0" smtClean="0"/>
              <a:t>10</a:t>
            </a:r>
            <a:r>
              <a:rPr lang="en-US" dirty="0" smtClean="0"/>
              <a:t>]</a:t>
            </a:r>
            <a:endParaRPr lang="cs-CZ" dirty="0"/>
          </a:p>
        </p:txBody>
      </p:sp>
      <p:pic>
        <p:nvPicPr>
          <p:cNvPr id="11267" name="Picture 3" descr="C:\Users\Parobkova\AppData\Local\Microsoft\Windows\Temporary Internet Files\Content.IE5\C6HKF02S\MC900432686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698" y="0"/>
            <a:ext cx="953229" cy="953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331640" y="313300"/>
            <a:ext cx="583264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Města – </a:t>
            </a:r>
            <a:r>
              <a:rPr lang="cs-CZ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 které město se jedná?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323528" y="1602971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Litoměřice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283341" y="2617710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Ústí nad Labem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96459" y="3636324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Teplice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283341" y="4516558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Louny</a:t>
            </a:r>
            <a:endParaRPr lang="cs-CZ" sz="3200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83341" y="5445224"/>
            <a:ext cx="32403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</a:rPr>
              <a:t>Žatec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8195" name="Picture 3" descr="C:\Users\Parobkova\AppData\Local\Microsoft\Windows\Temporary Internet Files\Content.IE5\C6HKF02S\MP90039008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7181"/>
            <a:ext cx="936104" cy="131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6588224" y="1287131"/>
            <a:ext cx="18242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400" dirty="0">
                <a:solidFill>
                  <a:srgbClr val="F07F09">
                    <a:lumMod val="60000"/>
                    <a:lumOff val="40000"/>
                  </a:srgbClr>
                </a:solidFill>
              </a:rPr>
              <a:t>pěstování chmele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588224" y="2348880"/>
            <a:ext cx="223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městem protéká řeka Ohře</a:t>
            </a: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555410" y="392435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edaleko leží nádrž Nechranice</a:t>
            </a: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588224" y="5301208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ejsušší oblast ČR</a:t>
            </a:r>
            <a:endParaRPr lang="cs-CZ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346402"/>
              </p:ext>
            </p:extLst>
          </p:nvPr>
        </p:nvGraphicFramePr>
        <p:xfrm>
          <a:off x="539552" y="2492896"/>
          <a:ext cx="8208912" cy="3240000"/>
        </p:xfrm>
        <a:graphic>
          <a:graphicData uri="http://schemas.openxmlformats.org/drawingml/2006/table">
            <a:tbl>
              <a:tblPr/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Mgr. Romana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Parobková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Člověk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a jeho svět</a:t>
                      </a:r>
                      <a:endParaRPr lang="cs-CZ" sz="1600" i="1" dirty="0" smtClean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Vyučovací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předmět: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Vlastivěda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5.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Česká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republika a sousední státy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Severní</a:t>
                      </a:r>
                      <a:r>
                        <a:rPr lang="cs-CZ" sz="1600" i="1" baseline="0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Čechy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VY_32_INOVACE_15.05.PAR.VL.5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b="1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nstantia"/>
                        </a:defRPr>
                      </a:lvl9pPr>
                    </a:lstStyle>
                    <a:p>
                      <a:r>
                        <a:rPr lang="cs-CZ" sz="1600" i="1" dirty="0" smtClean="0">
                          <a:solidFill>
                            <a:schemeClr val="bg2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06. 02. 2013</a:t>
                      </a:r>
                      <a:endParaRPr lang="cs-CZ" sz="1600" i="1" dirty="0">
                        <a:solidFill>
                          <a:schemeClr val="bg2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6842"/>
            <a:ext cx="7992888" cy="148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8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260648"/>
            <a:ext cx="66967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Hospodářství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323528" y="1340768"/>
            <a:ext cx="3240360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2"/>
                </a:solidFill>
              </a:rPr>
              <a:t>Mostecká pánev</a:t>
            </a:r>
            <a:endParaRPr lang="cs-CZ" sz="3200" dirty="0">
              <a:solidFill>
                <a:schemeClr val="bg2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02653" y="1370179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h</a:t>
            </a:r>
            <a:r>
              <a:rPr lang="cs-CZ" sz="3200" dirty="0" smtClean="0"/>
              <a:t>nědouhelné pánve</a:t>
            </a:r>
            <a:endParaRPr lang="cs-CZ" sz="3200" dirty="0"/>
          </a:p>
        </p:txBody>
      </p:sp>
      <p:sp>
        <p:nvSpPr>
          <p:cNvPr id="6" name="Zaoblený obdélník 5"/>
          <p:cNvSpPr/>
          <p:nvPr/>
        </p:nvSpPr>
        <p:spPr>
          <a:xfrm>
            <a:off x="323528" y="4293096"/>
            <a:ext cx="320939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2"/>
                </a:solidFill>
              </a:rPr>
              <a:t>Chomutov</a:t>
            </a:r>
            <a:endParaRPr lang="cs-CZ" sz="3200" dirty="0">
              <a:solidFill>
                <a:schemeClr val="bg2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3194872"/>
            <a:ext cx="3209396" cy="6480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bg2"/>
                </a:solidFill>
              </a:rPr>
              <a:t>Ústí nad Labem</a:t>
            </a:r>
            <a:endParaRPr lang="cs-CZ" sz="3200" dirty="0">
              <a:solidFill>
                <a:schemeClr val="bg2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139952" y="2486611"/>
            <a:ext cx="3298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hlí – palivo v elektrárnách</a:t>
            </a:r>
          </a:p>
          <a:p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(škodliviny v ovzduší)</a:t>
            </a:r>
            <a:endParaRPr lang="cs-CZ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292" name="Picture 4" descr="C:\Users\Parobkova\AppData\Local\Microsoft\Windows\Temporary Internet Files\Content.IE5\MYUXXO76\MC9004419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54954"/>
            <a:ext cx="668722" cy="49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evá složená závorka 9"/>
          <p:cNvSpPr/>
          <p:nvPr/>
        </p:nvSpPr>
        <p:spPr>
          <a:xfrm rot="16200000">
            <a:off x="4067944" y="1792726"/>
            <a:ext cx="504056" cy="7488830"/>
          </a:xfrm>
          <a:prstGeom prst="leftBrace">
            <a:avLst>
              <a:gd name="adj1" fmla="val 51525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07063" y="6072697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</a:rPr>
              <a:t>    výroba elektřiny, chemický průmysl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23748" y="3194497"/>
            <a:ext cx="47687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</a:t>
            </a:r>
            <a:r>
              <a:rPr lang="cs-CZ" sz="2800" dirty="0" smtClean="0"/>
              <a:t>ýroba mýdla, zubních past, jedlých tuků a olejů </a:t>
            </a:r>
            <a:endParaRPr lang="cs-CZ" sz="28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139952" y="4617132"/>
            <a:ext cx="44644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h</a:t>
            </a:r>
            <a:r>
              <a:rPr lang="cs-CZ" sz="2800" dirty="0" smtClean="0"/>
              <a:t>utní závod </a:t>
            </a:r>
            <a:r>
              <a:rPr lang="cs-CZ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výroba trubek, rour pro plynovody, ropovody, atomové el. </a:t>
            </a: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467544" y="404664"/>
            <a:ext cx="79208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Cestovní ruch a rekreace</a:t>
            </a:r>
            <a:endParaRPr lang="cs-CZ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1340768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Krušné hory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635896" y="2049007"/>
            <a:ext cx="3602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 letní i zimní rekreace</a:t>
            </a:r>
            <a:endParaRPr lang="cs-CZ" sz="2800" dirty="0"/>
          </a:p>
        </p:txBody>
      </p:sp>
      <p:sp>
        <p:nvSpPr>
          <p:cNvPr id="5" name="Zaoblený obdélník 4"/>
          <p:cNvSpPr/>
          <p:nvPr/>
        </p:nvSpPr>
        <p:spPr>
          <a:xfrm>
            <a:off x="395536" y="2132856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Lužické hory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95536" y="2933328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Jizerské hory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7" name="Levá složená závorka 6"/>
          <p:cNvSpPr/>
          <p:nvPr/>
        </p:nvSpPr>
        <p:spPr>
          <a:xfrm rot="10800000">
            <a:off x="2987824" y="1642220"/>
            <a:ext cx="432048" cy="1615143"/>
          </a:xfrm>
          <a:prstGeom prst="leftBrace">
            <a:avLst>
              <a:gd name="adj1" fmla="val 45286"/>
              <a:gd name="adj2" fmla="val 50000"/>
            </a:avLst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467544" y="5117926"/>
            <a:ext cx="2448272" cy="64807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Labe - plavby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Parobkova\AppData\Local\Microsoft\Windows\Temporary Internet Files\Content.IE5\C6HKF02S\MC90025201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45" y="5027923"/>
            <a:ext cx="913606" cy="8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467544" y="5949280"/>
            <a:ext cx="2448272" cy="648072"/>
          </a:xfrm>
          <a:prstGeom prst="roundRect">
            <a:avLst/>
          </a:prstGeom>
          <a:solidFill>
            <a:schemeClr val="bg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Terezín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13316" name="Picture 4" descr="C:\Users\Parobkova\AppData\Local\Microsoft\Windows\Temporary Internet Files\Content.IE5\JTY0FJC8\MC9004363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796" y="5844691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aoblený obdélník 11"/>
          <p:cNvSpPr/>
          <p:nvPr/>
        </p:nvSpPr>
        <p:spPr>
          <a:xfrm>
            <a:off x="395536" y="3717032"/>
            <a:ext cx="244827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Ještěd</a:t>
            </a: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16" y="2914747"/>
            <a:ext cx="2664296" cy="355239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719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404664"/>
            <a:ext cx="78581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95537" y="2087463"/>
            <a:ext cx="84249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</a:t>
            </a: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literatury </a:t>
            </a: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a pramenů: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 a kol. VLASTIVĚDA pro 5. ročník - Putování po České republice. Všeň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: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nakladatelství ALTER, 1996.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ISBN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80-85775-56-5.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12-16.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CHALUPA, 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.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; ŠTIKOVÁ, V. VLASTIVĚDA 5 – ČESKÁ REPUBLIKA JAKO SOUČÁST EVROPY, učebnice pro 5. ročník základní školy. Brno : nakladatelství NOVÁ ŠKOLA, s.r.o., 2004. ISBN 80-7289-059-X. s.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16-19.</a:t>
            </a:r>
            <a:r>
              <a:rPr lang="en-US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 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b="1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b="1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Nečíslovaný obrazový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materiál je použit z galerie obrázků a klipartů Microsoft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Office nebo z archivu autora. </a:t>
            </a:r>
            <a:endParaRPr lang="cs-CZ" sz="1600" i="1" dirty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708424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4</a:t>
            </a:r>
            <a:r>
              <a:rPr lang="en-US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,</a:t>
            </a: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5,14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,2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,5][cit.2012-12-27].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</a:t>
            </a:r>
            <a:r>
              <a:rPr lang="cs-CZ" sz="16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http://commons.wikimedia.org/wiki/File:Map_of_all_Czech_towns_and_cities2.jpg?uselang=</a:t>
            </a:r>
            <a:r>
              <a:rPr lang="cs-CZ" sz="16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cs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en-US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 smtClean="0">
              <a:solidFill>
                <a:prstClr val="black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9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OBR.3][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cit.2013-01-21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WWW:&lt;http://commons.wikimedia.org/wiki/File:Mapa_m%C4%9Bst_%C4%8CR.PNG?uselang=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cs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12</a:t>
            </a:r>
            <a:endParaRPr lang="cs-CZ" sz="1600" dirty="0" smtClean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cit.2013-02-06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</a:t>
            </a:r>
            <a:r>
              <a:rPr lang="cs-CZ" sz="16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commons.wikimedia.org/wiki/</a:t>
            </a:r>
            <a:r>
              <a:rPr lang="cs-CZ" sz="1600" dirty="0" err="1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File:PodzimniInverzeHrubyJesenik.jpg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15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OBR.6][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cit.2013-02-06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WWW:&lt;</a:t>
            </a:r>
            <a:r>
              <a:rPr lang="cs-CZ" sz="16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http://commons.wikimedia.org/wiki/File:Jested,_</a:t>
            </a:r>
            <a:r>
              <a:rPr lang="cs-CZ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pohled_na_Liberec.JPG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2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7" y="548680"/>
            <a:ext cx="80863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16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[OBR.7][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cit.2013-02-06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http://commons.wikimedia.org/wiki/File:MUEUM.EXPOZICE2.jpg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17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cit.2013-02-06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commons.wikimedia.org/wiki/File:Lo%C4%8F_D%C4%9B%C4%8D%C3%ADn.jpg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17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OBR.9][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cit.2013-02-06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:&lt;http://commons.wikimedia.org/wiki/File:D%C4%9B%C4%8D%C3%ADn,_p%C5%99%C3%ADstavi%C5%A1t%C4%9B_III.jpg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Strana 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18</a:t>
            </a:r>
            <a:endParaRPr lang="cs-CZ" sz="1600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OBR.10</a:t>
            </a:r>
            <a:r>
              <a:rPr lang="cs-CZ" sz="1600" i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][</a:t>
            </a:r>
            <a:r>
              <a:rPr lang="cs-CZ" sz="1600" i="1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cit.2013-02-06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]. Dostupný pod licencí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Creative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 err="1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Commons</a:t>
            </a:r>
            <a:r>
              <a:rPr lang="en-US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cs-CZ" sz="1600" i="1" dirty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na WWW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:&lt;</a:t>
            </a:r>
            <a:r>
              <a:rPr lang="cs-CZ" sz="1600" dirty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http://</a:t>
            </a:r>
            <a:r>
              <a:rPr lang="cs-CZ" sz="1600" dirty="0" smtClean="0">
                <a:solidFill>
                  <a:schemeClr val="bg2"/>
                </a:solidFill>
                <a:latin typeface="Courier New" pitchFamily="49" charset="0"/>
                <a:cs typeface="Courier New" pitchFamily="49" charset="0"/>
              </a:rPr>
              <a:t>commons.wikimedia.org/wiki/File:Most.ressl002.JPG</a:t>
            </a:r>
            <a:r>
              <a:rPr lang="cs-CZ" sz="1600" i="1" dirty="0" smtClean="0">
                <a:solidFill>
                  <a:schemeClr val="bg2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&gt;.</a:t>
            </a: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600" i="1" dirty="0">
              <a:solidFill>
                <a:schemeClr val="bg2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9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2276872"/>
            <a:ext cx="5256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dirty="0" smtClean="0">
                <a:solidFill>
                  <a:srgbClr val="FFC000"/>
                </a:solidFill>
                <a:latin typeface="Calibri" pitchFamily="34" charset="0"/>
              </a:rPr>
              <a:t>Severní Čechy</a:t>
            </a:r>
            <a:endParaRPr lang="cs-CZ" sz="6000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96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1" y="845558"/>
            <a:ext cx="867568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83568" y="21051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rgbClr val="FFC000"/>
                </a:solidFill>
                <a:latin typeface="Calibri" pitchFamily="34" charset="0"/>
              </a:rPr>
              <a:t>Severní Čechy</a:t>
            </a:r>
            <a:endParaRPr lang="cs-CZ" sz="4000" dirty="0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7668344" y="5877272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Obr.1]</a:t>
            </a:r>
            <a:endParaRPr lang="cs-CZ" sz="1200" dirty="0">
              <a:solidFill>
                <a:schemeClr val="bg1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 rot="20504135">
            <a:off x="1567394" y="1351584"/>
            <a:ext cx="2966938" cy="1285480"/>
          </a:xfrm>
          <a:custGeom>
            <a:avLst/>
            <a:gdLst>
              <a:gd name="connsiteX0" fmla="*/ 0 w 2736304"/>
              <a:gd name="connsiteY0" fmla="*/ 602037 h 1204073"/>
              <a:gd name="connsiteX1" fmla="*/ 1368152 w 2736304"/>
              <a:gd name="connsiteY1" fmla="*/ 0 h 1204073"/>
              <a:gd name="connsiteX2" fmla="*/ 2736304 w 2736304"/>
              <a:gd name="connsiteY2" fmla="*/ 602037 h 1204073"/>
              <a:gd name="connsiteX3" fmla="*/ 1368152 w 2736304"/>
              <a:gd name="connsiteY3" fmla="*/ 1204074 h 1204073"/>
              <a:gd name="connsiteX4" fmla="*/ 0 w 2736304"/>
              <a:gd name="connsiteY4" fmla="*/ 602037 h 1204073"/>
              <a:gd name="connsiteX0" fmla="*/ 177 w 2736481"/>
              <a:gd name="connsiteY0" fmla="*/ 347721 h 949758"/>
              <a:gd name="connsiteX1" fmla="*/ 1298986 w 2736481"/>
              <a:gd name="connsiteY1" fmla="*/ 0 h 949758"/>
              <a:gd name="connsiteX2" fmla="*/ 2736481 w 2736481"/>
              <a:gd name="connsiteY2" fmla="*/ 347721 h 949758"/>
              <a:gd name="connsiteX3" fmla="*/ 1368329 w 2736481"/>
              <a:gd name="connsiteY3" fmla="*/ 949758 h 949758"/>
              <a:gd name="connsiteX4" fmla="*/ 177 w 2736481"/>
              <a:gd name="connsiteY4" fmla="*/ 347721 h 949758"/>
              <a:gd name="connsiteX0" fmla="*/ 109 w 2736413"/>
              <a:gd name="connsiteY0" fmla="*/ 593906 h 1195943"/>
              <a:gd name="connsiteX1" fmla="*/ 1298918 w 2736413"/>
              <a:gd name="connsiteY1" fmla="*/ 246185 h 1195943"/>
              <a:gd name="connsiteX2" fmla="*/ 2736413 w 2736413"/>
              <a:gd name="connsiteY2" fmla="*/ 593906 h 1195943"/>
              <a:gd name="connsiteX3" fmla="*/ 1368261 w 2736413"/>
              <a:gd name="connsiteY3" fmla="*/ 1195943 h 1195943"/>
              <a:gd name="connsiteX4" fmla="*/ 109 w 2736413"/>
              <a:gd name="connsiteY4" fmla="*/ 593906 h 1195943"/>
              <a:gd name="connsiteX0" fmla="*/ 130 w 2736434"/>
              <a:gd name="connsiteY0" fmla="*/ 412045 h 1014082"/>
              <a:gd name="connsiteX1" fmla="*/ 1298939 w 2736434"/>
              <a:gd name="connsiteY1" fmla="*/ 64324 h 1014082"/>
              <a:gd name="connsiteX2" fmla="*/ 2736434 w 2736434"/>
              <a:gd name="connsiteY2" fmla="*/ 412045 h 1014082"/>
              <a:gd name="connsiteX3" fmla="*/ 1368282 w 2736434"/>
              <a:gd name="connsiteY3" fmla="*/ 1014082 h 1014082"/>
              <a:gd name="connsiteX4" fmla="*/ 130 w 2736434"/>
              <a:gd name="connsiteY4" fmla="*/ 412045 h 1014082"/>
              <a:gd name="connsiteX0" fmla="*/ 105 w 2763048"/>
              <a:gd name="connsiteY0" fmla="*/ 348735 h 950772"/>
              <a:gd name="connsiteX1" fmla="*/ 1298914 w 2763048"/>
              <a:gd name="connsiteY1" fmla="*/ 1014 h 950772"/>
              <a:gd name="connsiteX2" fmla="*/ 2154899 w 2763048"/>
              <a:gd name="connsiteY2" fmla="*/ 246127 h 950772"/>
              <a:gd name="connsiteX3" fmla="*/ 2736409 w 2763048"/>
              <a:gd name="connsiteY3" fmla="*/ 348735 h 950772"/>
              <a:gd name="connsiteX4" fmla="*/ 1368257 w 2763048"/>
              <a:gd name="connsiteY4" fmla="*/ 950772 h 950772"/>
              <a:gd name="connsiteX5" fmla="*/ 105 w 2763048"/>
              <a:gd name="connsiteY5" fmla="*/ 348735 h 950772"/>
              <a:gd name="connsiteX0" fmla="*/ 105 w 2763048"/>
              <a:gd name="connsiteY0" fmla="*/ 378879 h 980916"/>
              <a:gd name="connsiteX1" fmla="*/ 1298914 w 2763048"/>
              <a:gd name="connsiteY1" fmla="*/ 31158 h 980916"/>
              <a:gd name="connsiteX2" fmla="*/ 2154899 w 2763048"/>
              <a:gd name="connsiteY2" fmla="*/ 276271 h 980916"/>
              <a:gd name="connsiteX3" fmla="*/ 2736409 w 2763048"/>
              <a:gd name="connsiteY3" fmla="*/ 378879 h 980916"/>
              <a:gd name="connsiteX4" fmla="*/ 1368257 w 2763048"/>
              <a:gd name="connsiteY4" fmla="*/ 980916 h 980916"/>
              <a:gd name="connsiteX5" fmla="*/ 105 w 2763048"/>
              <a:gd name="connsiteY5" fmla="*/ 378879 h 980916"/>
              <a:gd name="connsiteX0" fmla="*/ 102 w 2780804"/>
              <a:gd name="connsiteY0" fmla="*/ 294459 h 975584"/>
              <a:gd name="connsiteX1" fmla="*/ 1316670 w 2780804"/>
              <a:gd name="connsiteY1" fmla="*/ 25547 h 975584"/>
              <a:gd name="connsiteX2" fmla="*/ 2172655 w 2780804"/>
              <a:gd name="connsiteY2" fmla="*/ 270660 h 975584"/>
              <a:gd name="connsiteX3" fmla="*/ 2754165 w 2780804"/>
              <a:gd name="connsiteY3" fmla="*/ 373268 h 975584"/>
              <a:gd name="connsiteX4" fmla="*/ 1386013 w 2780804"/>
              <a:gd name="connsiteY4" fmla="*/ 975305 h 975584"/>
              <a:gd name="connsiteX5" fmla="*/ 102 w 2780804"/>
              <a:gd name="connsiteY5" fmla="*/ 294459 h 975584"/>
              <a:gd name="connsiteX0" fmla="*/ 102 w 2784491"/>
              <a:gd name="connsiteY0" fmla="*/ 294459 h 992758"/>
              <a:gd name="connsiteX1" fmla="*/ 1316670 w 2784491"/>
              <a:gd name="connsiteY1" fmla="*/ 25547 h 992758"/>
              <a:gd name="connsiteX2" fmla="*/ 2172655 w 2784491"/>
              <a:gd name="connsiteY2" fmla="*/ 270660 h 992758"/>
              <a:gd name="connsiteX3" fmla="*/ 2754165 w 2784491"/>
              <a:gd name="connsiteY3" fmla="*/ 373268 h 992758"/>
              <a:gd name="connsiteX4" fmla="*/ 2581551 w 2784491"/>
              <a:gd name="connsiteY4" fmla="*/ 755759 h 992758"/>
              <a:gd name="connsiteX5" fmla="*/ 1386013 w 2784491"/>
              <a:gd name="connsiteY5" fmla="*/ 975305 h 992758"/>
              <a:gd name="connsiteX6" fmla="*/ 102 w 2784491"/>
              <a:gd name="connsiteY6" fmla="*/ 294459 h 992758"/>
              <a:gd name="connsiteX0" fmla="*/ 102 w 2784491"/>
              <a:gd name="connsiteY0" fmla="*/ 268969 h 967268"/>
              <a:gd name="connsiteX1" fmla="*/ 1316670 w 2784491"/>
              <a:gd name="connsiteY1" fmla="*/ 57 h 967268"/>
              <a:gd name="connsiteX2" fmla="*/ 2172655 w 2784491"/>
              <a:gd name="connsiteY2" fmla="*/ 245170 h 967268"/>
              <a:gd name="connsiteX3" fmla="*/ 2706558 w 2784491"/>
              <a:gd name="connsiteY3" fmla="*/ 42045 h 967268"/>
              <a:gd name="connsiteX4" fmla="*/ 2754165 w 2784491"/>
              <a:gd name="connsiteY4" fmla="*/ 347778 h 967268"/>
              <a:gd name="connsiteX5" fmla="*/ 2581551 w 2784491"/>
              <a:gd name="connsiteY5" fmla="*/ 730269 h 967268"/>
              <a:gd name="connsiteX6" fmla="*/ 1386013 w 2784491"/>
              <a:gd name="connsiteY6" fmla="*/ 949815 h 967268"/>
              <a:gd name="connsiteX7" fmla="*/ 102 w 2784491"/>
              <a:gd name="connsiteY7" fmla="*/ 268969 h 967268"/>
              <a:gd name="connsiteX0" fmla="*/ 102 w 2957306"/>
              <a:gd name="connsiteY0" fmla="*/ 268969 h 967268"/>
              <a:gd name="connsiteX1" fmla="*/ 1316670 w 2957306"/>
              <a:gd name="connsiteY1" fmla="*/ 57 h 967268"/>
              <a:gd name="connsiteX2" fmla="*/ 2172655 w 2957306"/>
              <a:gd name="connsiteY2" fmla="*/ 245170 h 967268"/>
              <a:gd name="connsiteX3" fmla="*/ 2706558 w 2957306"/>
              <a:gd name="connsiteY3" fmla="*/ 42045 h 967268"/>
              <a:gd name="connsiteX4" fmla="*/ 2957055 w 2957306"/>
              <a:gd name="connsiteY4" fmla="*/ 299792 h 967268"/>
              <a:gd name="connsiteX5" fmla="*/ 2754165 w 2957306"/>
              <a:gd name="connsiteY5" fmla="*/ 347778 h 967268"/>
              <a:gd name="connsiteX6" fmla="*/ 2581551 w 2957306"/>
              <a:gd name="connsiteY6" fmla="*/ 730269 h 967268"/>
              <a:gd name="connsiteX7" fmla="*/ 1386013 w 2957306"/>
              <a:gd name="connsiteY7" fmla="*/ 949815 h 967268"/>
              <a:gd name="connsiteX8" fmla="*/ 102 w 2957306"/>
              <a:gd name="connsiteY8" fmla="*/ 268969 h 967268"/>
              <a:gd name="connsiteX0" fmla="*/ 102 w 2957306"/>
              <a:gd name="connsiteY0" fmla="*/ 268966 h 967265"/>
              <a:gd name="connsiteX1" fmla="*/ 1316670 w 2957306"/>
              <a:gd name="connsiteY1" fmla="*/ 54 h 967265"/>
              <a:gd name="connsiteX2" fmla="*/ 2172655 w 2957306"/>
              <a:gd name="connsiteY2" fmla="*/ 245167 h 967265"/>
              <a:gd name="connsiteX3" fmla="*/ 2484071 w 2957306"/>
              <a:gd name="connsiteY3" fmla="*/ 362533 h 967265"/>
              <a:gd name="connsiteX4" fmla="*/ 2706558 w 2957306"/>
              <a:gd name="connsiteY4" fmla="*/ 42042 h 967265"/>
              <a:gd name="connsiteX5" fmla="*/ 2957055 w 2957306"/>
              <a:gd name="connsiteY5" fmla="*/ 299789 h 967265"/>
              <a:gd name="connsiteX6" fmla="*/ 2754165 w 2957306"/>
              <a:gd name="connsiteY6" fmla="*/ 347775 h 967265"/>
              <a:gd name="connsiteX7" fmla="*/ 2581551 w 2957306"/>
              <a:gd name="connsiteY7" fmla="*/ 730266 h 967265"/>
              <a:gd name="connsiteX8" fmla="*/ 1386013 w 2957306"/>
              <a:gd name="connsiteY8" fmla="*/ 949812 h 967265"/>
              <a:gd name="connsiteX9" fmla="*/ 102 w 2957306"/>
              <a:gd name="connsiteY9" fmla="*/ 268966 h 967265"/>
              <a:gd name="connsiteX0" fmla="*/ 102 w 2957306"/>
              <a:gd name="connsiteY0" fmla="*/ 268966 h 967265"/>
              <a:gd name="connsiteX1" fmla="*/ 1316670 w 2957306"/>
              <a:gd name="connsiteY1" fmla="*/ 54 h 967265"/>
              <a:gd name="connsiteX2" fmla="*/ 2172655 w 2957306"/>
              <a:gd name="connsiteY2" fmla="*/ 245167 h 967265"/>
              <a:gd name="connsiteX3" fmla="*/ 2484071 w 2957306"/>
              <a:gd name="connsiteY3" fmla="*/ 362533 h 967265"/>
              <a:gd name="connsiteX4" fmla="*/ 2536176 w 2957306"/>
              <a:gd name="connsiteY4" fmla="*/ 204656 h 967265"/>
              <a:gd name="connsiteX5" fmla="*/ 2706558 w 2957306"/>
              <a:gd name="connsiteY5" fmla="*/ 42042 h 967265"/>
              <a:gd name="connsiteX6" fmla="*/ 2957055 w 2957306"/>
              <a:gd name="connsiteY6" fmla="*/ 299789 h 967265"/>
              <a:gd name="connsiteX7" fmla="*/ 2754165 w 2957306"/>
              <a:gd name="connsiteY7" fmla="*/ 347775 h 967265"/>
              <a:gd name="connsiteX8" fmla="*/ 2581551 w 2957306"/>
              <a:gd name="connsiteY8" fmla="*/ 730266 h 967265"/>
              <a:gd name="connsiteX9" fmla="*/ 1386013 w 2957306"/>
              <a:gd name="connsiteY9" fmla="*/ 949812 h 967265"/>
              <a:gd name="connsiteX10" fmla="*/ 102 w 2957306"/>
              <a:gd name="connsiteY10" fmla="*/ 268966 h 967265"/>
              <a:gd name="connsiteX0" fmla="*/ 99 w 2957303"/>
              <a:gd name="connsiteY0" fmla="*/ 579522 h 1277821"/>
              <a:gd name="connsiteX1" fmla="*/ 1316667 w 2957303"/>
              <a:gd name="connsiteY1" fmla="*/ 310610 h 1277821"/>
              <a:gd name="connsiteX2" fmla="*/ 1916902 w 2957303"/>
              <a:gd name="connsiteY2" fmla="*/ 4453 h 1277821"/>
              <a:gd name="connsiteX3" fmla="*/ 2172652 w 2957303"/>
              <a:gd name="connsiteY3" fmla="*/ 555723 h 1277821"/>
              <a:gd name="connsiteX4" fmla="*/ 2484068 w 2957303"/>
              <a:gd name="connsiteY4" fmla="*/ 673089 h 1277821"/>
              <a:gd name="connsiteX5" fmla="*/ 2536173 w 2957303"/>
              <a:gd name="connsiteY5" fmla="*/ 515212 h 1277821"/>
              <a:gd name="connsiteX6" fmla="*/ 2706555 w 2957303"/>
              <a:gd name="connsiteY6" fmla="*/ 352598 h 1277821"/>
              <a:gd name="connsiteX7" fmla="*/ 2957052 w 2957303"/>
              <a:gd name="connsiteY7" fmla="*/ 610345 h 1277821"/>
              <a:gd name="connsiteX8" fmla="*/ 2754162 w 2957303"/>
              <a:gd name="connsiteY8" fmla="*/ 658331 h 1277821"/>
              <a:gd name="connsiteX9" fmla="*/ 2581548 w 2957303"/>
              <a:gd name="connsiteY9" fmla="*/ 1040822 h 1277821"/>
              <a:gd name="connsiteX10" fmla="*/ 1386010 w 2957303"/>
              <a:gd name="connsiteY10" fmla="*/ 1260368 h 1277821"/>
              <a:gd name="connsiteX11" fmla="*/ 99 w 2957303"/>
              <a:gd name="connsiteY11" fmla="*/ 579522 h 1277821"/>
              <a:gd name="connsiteX0" fmla="*/ 99 w 2957303"/>
              <a:gd name="connsiteY0" fmla="*/ 575689 h 1273988"/>
              <a:gd name="connsiteX1" fmla="*/ 1316667 w 2957303"/>
              <a:gd name="connsiteY1" fmla="*/ 306777 h 1273988"/>
              <a:gd name="connsiteX2" fmla="*/ 1916902 w 2957303"/>
              <a:gd name="connsiteY2" fmla="*/ 620 h 1273988"/>
              <a:gd name="connsiteX3" fmla="*/ 2162794 w 2957303"/>
              <a:gd name="connsiteY3" fmla="*/ 183899 h 1273988"/>
              <a:gd name="connsiteX4" fmla="*/ 2172652 w 2957303"/>
              <a:gd name="connsiteY4" fmla="*/ 551890 h 1273988"/>
              <a:gd name="connsiteX5" fmla="*/ 2484068 w 2957303"/>
              <a:gd name="connsiteY5" fmla="*/ 669256 h 1273988"/>
              <a:gd name="connsiteX6" fmla="*/ 2536173 w 2957303"/>
              <a:gd name="connsiteY6" fmla="*/ 511379 h 1273988"/>
              <a:gd name="connsiteX7" fmla="*/ 2706555 w 2957303"/>
              <a:gd name="connsiteY7" fmla="*/ 348765 h 1273988"/>
              <a:gd name="connsiteX8" fmla="*/ 2957052 w 2957303"/>
              <a:gd name="connsiteY8" fmla="*/ 606512 h 1273988"/>
              <a:gd name="connsiteX9" fmla="*/ 2754162 w 2957303"/>
              <a:gd name="connsiteY9" fmla="*/ 654498 h 1273988"/>
              <a:gd name="connsiteX10" fmla="*/ 2581548 w 2957303"/>
              <a:gd name="connsiteY10" fmla="*/ 1036989 h 1273988"/>
              <a:gd name="connsiteX11" fmla="*/ 1386010 w 2957303"/>
              <a:gd name="connsiteY11" fmla="*/ 1256535 h 1273988"/>
              <a:gd name="connsiteX12" fmla="*/ 99 w 2957303"/>
              <a:gd name="connsiteY12" fmla="*/ 575689 h 1273988"/>
              <a:gd name="connsiteX0" fmla="*/ 97 w 2957301"/>
              <a:gd name="connsiteY0" fmla="*/ 575135 h 1273434"/>
              <a:gd name="connsiteX1" fmla="*/ 1316665 w 2957301"/>
              <a:gd name="connsiteY1" fmla="*/ 306223 h 1273434"/>
              <a:gd name="connsiteX2" fmla="*/ 1799534 w 2957301"/>
              <a:gd name="connsiteY2" fmla="*/ 311481 h 1273434"/>
              <a:gd name="connsiteX3" fmla="*/ 1916900 w 2957301"/>
              <a:gd name="connsiteY3" fmla="*/ 66 h 1273434"/>
              <a:gd name="connsiteX4" fmla="*/ 2162792 w 2957301"/>
              <a:gd name="connsiteY4" fmla="*/ 183345 h 1273434"/>
              <a:gd name="connsiteX5" fmla="*/ 2172650 w 2957301"/>
              <a:gd name="connsiteY5" fmla="*/ 551336 h 1273434"/>
              <a:gd name="connsiteX6" fmla="*/ 2484066 w 2957301"/>
              <a:gd name="connsiteY6" fmla="*/ 668702 h 1273434"/>
              <a:gd name="connsiteX7" fmla="*/ 2536171 w 2957301"/>
              <a:gd name="connsiteY7" fmla="*/ 510825 h 1273434"/>
              <a:gd name="connsiteX8" fmla="*/ 2706553 w 2957301"/>
              <a:gd name="connsiteY8" fmla="*/ 348211 h 1273434"/>
              <a:gd name="connsiteX9" fmla="*/ 2957050 w 2957301"/>
              <a:gd name="connsiteY9" fmla="*/ 605958 h 1273434"/>
              <a:gd name="connsiteX10" fmla="*/ 2754160 w 2957301"/>
              <a:gd name="connsiteY10" fmla="*/ 653944 h 1273434"/>
              <a:gd name="connsiteX11" fmla="*/ 2581546 w 2957301"/>
              <a:gd name="connsiteY11" fmla="*/ 1036435 h 1273434"/>
              <a:gd name="connsiteX12" fmla="*/ 1386008 w 2957301"/>
              <a:gd name="connsiteY12" fmla="*/ 1255981 h 1273434"/>
              <a:gd name="connsiteX13" fmla="*/ 97 w 2957301"/>
              <a:gd name="connsiteY13" fmla="*/ 575135 h 1273434"/>
              <a:gd name="connsiteX0" fmla="*/ 97 w 2957301"/>
              <a:gd name="connsiteY0" fmla="*/ 576625 h 1274924"/>
              <a:gd name="connsiteX1" fmla="*/ 1316665 w 2957301"/>
              <a:gd name="connsiteY1" fmla="*/ 307713 h 1274924"/>
              <a:gd name="connsiteX2" fmla="*/ 1799534 w 2957301"/>
              <a:gd name="connsiteY2" fmla="*/ 312971 h 1274924"/>
              <a:gd name="connsiteX3" fmla="*/ 1741913 w 2957301"/>
              <a:gd name="connsiteY3" fmla="*/ 89701 h 1274924"/>
              <a:gd name="connsiteX4" fmla="*/ 1916900 w 2957301"/>
              <a:gd name="connsiteY4" fmla="*/ 1556 h 1274924"/>
              <a:gd name="connsiteX5" fmla="*/ 2162792 w 2957301"/>
              <a:gd name="connsiteY5" fmla="*/ 184835 h 1274924"/>
              <a:gd name="connsiteX6" fmla="*/ 2172650 w 2957301"/>
              <a:gd name="connsiteY6" fmla="*/ 552826 h 1274924"/>
              <a:gd name="connsiteX7" fmla="*/ 2484066 w 2957301"/>
              <a:gd name="connsiteY7" fmla="*/ 670192 h 1274924"/>
              <a:gd name="connsiteX8" fmla="*/ 2536171 w 2957301"/>
              <a:gd name="connsiteY8" fmla="*/ 512315 h 1274924"/>
              <a:gd name="connsiteX9" fmla="*/ 2706553 w 2957301"/>
              <a:gd name="connsiteY9" fmla="*/ 349701 h 1274924"/>
              <a:gd name="connsiteX10" fmla="*/ 2957050 w 2957301"/>
              <a:gd name="connsiteY10" fmla="*/ 607448 h 1274924"/>
              <a:gd name="connsiteX11" fmla="*/ 2754160 w 2957301"/>
              <a:gd name="connsiteY11" fmla="*/ 655434 h 1274924"/>
              <a:gd name="connsiteX12" fmla="*/ 2581546 w 2957301"/>
              <a:gd name="connsiteY12" fmla="*/ 1037925 h 1274924"/>
              <a:gd name="connsiteX13" fmla="*/ 1386008 w 2957301"/>
              <a:gd name="connsiteY13" fmla="*/ 1257471 h 1274924"/>
              <a:gd name="connsiteX14" fmla="*/ 97 w 2957301"/>
              <a:gd name="connsiteY14" fmla="*/ 576625 h 1274924"/>
              <a:gd name="connsiteX0" fmla="*/ 97 w 2957301"/>
              <a:gd name="connsiteY0" fmla="*/ 576625 h 1274924"/>
              <a:gd name="connsiteX1" fmla="*/ 1316665 w 2957301"/>
              <a:gd name="connsiteY1" fmla="*/ 307713 h 1274924"/>
              <a:gd name="connsiteX2" fmla="*/ 1799534 w 2957301"/>
              <a:gd name="connsiteY2" fmla="*/ 312971 h 1274924"/>
              <a:gd name="connsiteX3" fmla="*/ 1741913 w 2957301"/>
              <a:gd name="connsiteY3" fmla="*/ 89701 h 1274924"/>
              <a:gd name="connsiteX4" fmla="*/ 1916900 w 2957301"/>
              <a:gd name="connsiteY4" fmla="*/ 1556 h 1274924"/>
              <a:gd name="connsiteX5" fmla="*/ 2162792 w 2957301"/>
              <a:gd name="connsiteY5" fmla="*/ 184835 h 1274924"/>
              <a:gd name="connsiteX6" fmla="*/ 2071219 w 2957301"/>
              <a:gd name="connsiteY6" fmla="*/ 329686 h 1274924"/>
              <a:gd name="connsiteX7" fmla="*/ 2172650 w 2957301"/>
              <a:gd name="connsiteY7" fmla="*/ 552826 h 1274924"/>
              <a:gd name="connsiteX8" fmla="*/ 2484066 w 2957301"/>
              <a:gd name="connsiteY8" fmla="*/ 670192 h 1274924"/>
              <a:gd name="connsiteX9" fmla="*/ 2536171 w 2957301"/>
              <a:gd name="connsiteY9" fmla="*/ 512315 h 1274924"/>
              <a:gd name="connsiteX10" fmla="*/ 2706553 w 2957301"/>
              <a:gd name="connsiteY10" fmla="*/ 349701 h 1274924"/>
              <a:gd name="connsiteX11" fmla="*/ 2957050 w 2957301"/>
              <a:gd name="connsiteY11" fmla="*/ 607448 h 1274924"/>
              <a:gd name="connsiteX12" fmla="*/ 2754160 w 2957301"/>
              <a:gd name="connsiteY12" fmla="*/ 655434 h 1274924"/>
              <a:gd name="connsiteX13" fmla="*/ 2581546 w 2957301"/>
              <a:gd name="connsiteY13" fmla="*/ 1037925 h 1274924"/>
              <a:gd name="connsiteX14" fmla="*/ 1386008 w 2957301"/>
              <a:gd name="connsiteY14" fmla="*/ 1257471 h 1274924"/>
              <a:gd name="connsiteX15" fmla="*/ 97 w 2957301"/>
              <a:gd name="connsiteY15" fmla="*/ 576625 h 1274924"/>
              <a:gd name="connsiteX0" fmla="*/ 97 w 2957301"/>
              <a:gd name="connsiteY0" fmla="*/ 576625 h 1274924"/>
              <a:gd name="connsiteX1" fmla="*/ 1316665 w 2957301"/>
              <a:gd name="connsiteY1" fmla="*/ 307713 h 1274924"/>
              <a:gd name="connsiteX2" fmla="*/ 1799534 w 2957301"/>
              <a:gd name="connsiteY2" fmla="*/ 312971 h 1274924"/>
              <a:gd name="connsiteX3" fmla="*/ 1741913 w 2957301"/>
              <a:gd name="connsiteY3" fmla="*/ 89701 h 1274924"/>
              <a:gd name="connsiteX4" fmla="*/ 1916900 w 2957301"/>
              <a:gd name="connsiteY4" fmla="*/ 1556 h 1274924"/>
              <a:gd name="connsiteX5" fmla="*/ 2162792 w 2957301"/>
              <a:gd name="connsiteY5" fmla="*/ 184835 h 1274924"/>
              <a:gd name="connsiteX6" fmla="*/ 2071219 w 2957301"/>
              <a:gd name="connsiteY6" fmla="*/ 329686 h 1274924"/>
              <a:gd name="connsiteX7" fmla="*/ 2172650 w 2957301"/>
              <a:gd name="connsiteY7" fmla="*/ 552826 h 1274924"/>
              <a:gd name="connsiteX8" fmla="*/ 2409208 w 2957301"/>
              <a:gd name="connsiteY8" fmla="*/ 543359 h 1274924"/>
              <a:gd name="connsiteX9" fmla="*/ 2484066 w 2957301"/>
              <a:gd name="connsiteY9" fmla="*/ 670192 h 1274924"/>
              <a:gd name="connsiteX10" fmla="*/ 2536171 w 2957301"/>
              <a:gd name="connsiteY10" fmla="*/ 512315 h 1274924"/>
              <a:gd name="connsiteX11" fmla="*/ 2706553 w 2957301"/>
              <a:gd name="connsiteY11" fmla="*/ 349701 h 1274924"/>
              <a:gd name="connsiteX12" fmla="*/ 2957050 w 2957301"/>
              <a:gd name="connsiteY12" fmla="*/ 607448 h 1274924"/>
              <a:gd name="connsiteX13" fmla="*/ 2754160 w 2957301"/>
              <a:gd name="connsiteY13" fmla="*/ 655434 h 1274924"/>
              <a:gd name="connsiteX14" fmla="*/ 2581546 w 2957301"/>
              <a:gd name="connsiteY14" fmla="*/ 1037925 h 1274924"/>
              <a:gd name="connsiteX15" fmla="*/ 1386008 w 2957301"/>
              <a:gd name="connsiteY15" fmla="*/ 1257471 h 1274924"/>
              <a:gd name="connsiteX16" fmla="*/ 97 w 2957301"/>
              <a:gd name="connsiteY16" fmla="*/ 576625 h 1274924"/>
              <a:gd name="connsiteX0" fmla="*/ 11689 w 2968893"/>
              <a:gd name="connsiteY0" fmla="*/ 576625 h 1274924"/>
              <a:gd name="connsiteX1" fmla="*/ 764117 w 2968893"/>
              <a:gd name="connsiteY1" fmla="*/ 346754 h 1274924"/>
              <a:gd name="connsiteX2" fmla="*/ 1328257 w 2968893"/>
              <a:gd name="connsiteY2" fmla="*/ 307713 h 1274924"/>
              <a:gd name="connsiteX3" fmla="*/ 1811126 w 2968893"/>
              <a:gd name="connsiteY3" fmla="*/ 312971 h 1274924"/>
              <a:gd name="connsiteX4" fmla="*/ 1753505 w 2968893"/>
              <a:gd name="connsiteY4" fmla="*/ 89701 h 1274924"/>
              <a:gd name="connsiteX5" fmla="*/ 1928492 w 2968893"/>
              <a:gd name="connsiteY5" fmla="*/ 1556 h 1274924"/>
              <a:gd name="connsiteX6" fmla="*/ 2174384 w 2968893"/>
              <a:gd name="connsiteY6" fmla="*/ 184835 h 1274924"/>
              <a:gd name="connsiteX7" fmla="*/ 2082811 w 2968893"/>
              <a:gd name="connsiteY7" fmla="*/ 329686 h 1274924"/>
              <a:gd name="connsiteX8" fmla="*/ 2184242 w 2968893"/>
              <a:gd name="connsiteY8" fmla="*/ 552826 h 1274924"/>
              <a:gd name="connsiteX9" fmla="*/ 2420800 w 2968893"/>
              <a:gd name="connsiteY9" fmla="*/ 543359 h 1274924"/>
              <a:gd name="connsiteX10" fmla="*/ 2495658 w 2968893"/>
              <a:gd name="connsiteY10" fmla="*/ 670192 h 1274924"/>
              <a:gd name="connsiteX11" fmla="*/ 2547763 w 2968893"/>
              <a:gd name="connsiteY11" fmla="*/ 512315 h 1274924"/>
              <a:gd name="connsiteX12" fmla="*/ 2718145 w 2968893"/>
              <a:gd name="connsiteY12" fmla="*/ 349701 h 1274924"/>
              <a:gd name="connsiteX13" fmla="*/ 2968642 w 2968893"/>
              <a:gd name="connsiteY13" fmla="*/ 607448 h 1274924"/>
              <a:gd name="connsiteX14" fmla="*/ 2765752 w 2968893"/>
              <a:gd name="connsiteY14" fmla="*/ 655434 h 1274924"/>
              <a:gd name="connsiteX15" fmla="*/ 2593138 w 2968893"/>
              <a:gd name="connsiteY15" fmla="*/ 1037925 h 1274924"/>
              <a:gd name="connsiteX16" fmla="*/ 1397600 w 2968893"/>
              <a:gd name="connsiteY16" fmla="*/ 1257471 h 1274924"/>
              <a:gd name="connsiteX17" fmla="*/ 11689 w 2968893"/>
              <a:gd name="connsiteY17" fmla="*/ 576625 h 1274924"/>
              <a:gd name="connsiteX0" fmla="*/ 11689 w 2968893"/>
              <a:gd name="connsiteY0" fmla="*/ 576625 h 1274924"/>
              <a:gd name="connsiteX1" fmla="*/ 764117 w 2968893"/>
              <a:gd name="connsiteY1" fmla="*/ 346754 h 1274924"/>
              <a:gd name="connsiteX2" fmla="*/ 1145527 w 2968893"/>
              <a:gd name="connsiteY2" fmla="*/ 428863 h 1274924"/>
              <a:gd name="connsiteX3" fmla="*/ 1328257 w 2968893"/>
              <a:gd name="connsiteY3" fmla="*/ 307713 h 1274924"/>
              <a:gd name="connsiteX4" fmla="*/ 1811126 w 2968893"/>
              <a:gd name="connsiteY4" fmla="*/ 312971 h 1274924"/>
              <a:gd name="connsiteX5" fmla="*/ 1753505 w 2968893"/>
              <a:gd name="connsiteY5" fmla="*/ 89701 h 1274924"/>
              <a:gd name="connsiteX6" fmla="*/ 1928492 w 2968893"/>
              <a:gd name="connsiteY6" fmla="*/ 1556 h 1274924"/>
              <a:gd name="connsiteX7" fmla="*/ 2174384 w 2968893"/>
              <a:gd name="connsiteY7" fmla="*/ 184835 h 1274924"/>
              <a:gd name="connsiteX8" fmla="*/ 2082811 w 2968893"/>
              <a:gd name="connsiteY8" fmla="*/ 329686 h 1274924"/>
              <a:gd name="connsiteX9" fmla="*/ 2184242 w 2968893"/>
              <a:gd name="connsiteY9" fmla="*/ 552826 h 1274924"/>
              <a:gd name="connsiteX10" fmla="*/ 2420800 w 2968893"/>
              <a:gd name="connsiteY10" fmla="*/ 543359 h 1274924"/>
              <a:gd name="connsiteX11" fmla="*/ 2495658 w 2968893"/>
              <a:gd name="connsiteY11" fmla="*/ 670192 h 1274924"/>
              <a:gd name="connsiteX12" fmla="*/ 2547763 w 2968893"/>
              <a:gd name="connsiteY12" fmla="*/ 512315 h 1274924"/>
              <a:gd name="connsiteX13" fmla="*/ 2718145 w 2968893"/>
              <a:gd name="connsiteY13" fmla="*/ 349701 h 1274924"/>
              <a:gd name="connsiteX14" fmla="*/ 2968642 w 2968893"/>
              <a:gd name="connsiteY14" fmla="*/ 607448 h 1274924"/>
              <a:gd name="connsiteX15" fmla="*/ 2765752 w 2968893"/>
              <a:gd name="connsiteY15" fmla="*/ 655434 h 1274924"/>
              <a:gd name="connsiteX16" fmla="*/ 2593138 w 2968893"/>
              <a:gd name="connsiteY16" fmla="*/ 1037925 h 1274924"/>
              <a:gd name="connsiteX17" fmla="*/ 1397600 w 2968893"/>
              <a:gd name="connsiteY17" fmla="*/ 1257471 h 1274924"/>
              <a:gd name="connsiteX18" fmla="*/ 11689 w 2968893"/>
              <a:gd name="connsiteY18" fmla="*/ 576625 h 1274924"/>
              <a:gd name="connsiteX0" fmla="*/ 17618 w 2974822"/>
              <a:gd name="connsiteY0" fmla="*/ 576625 h 1274924"/>
              <a:gd name="connsiteX1" fmla="*/ 630317 w 2974822"/>
              <a:gd name="connsiteY1" fmla="*/ 504895 h 1274924"/>
              <a:gd name="connsiteX2" fmla="*/ 770046 w 2974822"/>
              <a:gd name="connsiteY2" fmla="*/ 346754 h 1274924"/>
              <a:gd name="connsiteX3" fmla="*/ 1151456 w 2974822"/>
              <a:gd name="connsiteY3" fmla="*/ 428863 h 1274924"/>
              <a:gd name="connsiteX4" fmla="*/ 1334186 w 2974822"/>
              <a:gd name="connsiteY4" fmla="*/ 307713 h 1274924"/>
              <a:gd name="connsiteX5" fmla="*/ 1817055 w 2974822"/>
              <a:gd name="connsiteY5" fmla="*/ 312971 h 1274924"/>
              <a:gd name="connsiteX6" fmla="*/ 1759434 w 2974822"/>
              <a:gd name="connsiteY6" fmla="*/ 89701 h 1274924"/>
              <a:gd name="connsiteX7" fmla="*/ 1934421 w 2974822"/>
              <a:gd name="connsiteY7" fmla="*/ 1556 h 1274924"/>
              <a:gd name="connsiteX8" fmla="*/ 2180313 w 2974822"/>
              <a:gd name="connsiteY8" fmla="*/ 184835 h 1274924"/>
              <a:gd name="connsiteX9" fmla="*/ 2088740 w 2974822"/>
              <a:gd name="connsiteY9" fmla="*/ 329686 h 1274924"/>
              <a:gd name="connsiteX10" fmla="*/ 2190171 w 2974822"/>
              <a:gd name="connsiteY10" fmla="*/ 552826 h 1274924"/>
              <a:gd name="connsiteX11" fmla="*/ 2426729 w 2974822"/>
              <a:gd name="connsiteY11" fmla="*/ 543359 h 1274924"/>
              <a:gd name="connsiteX12" fmla="*/ 2501587 w 2974822"/>
              <a:gd name="connsiteY12" fmla="*/ 670192 h 1274924"/>
              <a:gd name="connsiteX13" fmla="*/ 2553692 w 2974822"/>
              <a:gd name="connsiteY13" fmla="*/ 512315 h 1274924"/>
              <a:gd name="connsiteX14" fmla="*/ 2724074 w 2974822"/>
              <a:gd name="connsiteY14" fmla="*/ 349701 h 1274924"/>
              <a:gd name="connsiteX15" fmla="*/ 2974571 w 2974822"/>
              <a:gd name="connsiteY15" fmla="*/ 607448 h 1274924"/>
              <a:gd name="connsiteX16" fmla="*/ 2771681 w 2974822"/>
              <a:gd name="connsiteY16" fmla="*/ 655434 h 1274924"/>
              <a:gd name="connsiteX17" fmla="*/ 2599067 w 2974822"/>
              <a:gd name="connsiteY17" fmla="*/ 1037925 h 1274924"/>
              <a:gd name="connsiteX18" fmla="*/ 1403529 w 2974822"/>
              <a:gd name="connsiteY18" fmla="*/ 1257471 h 1274924"/>
              <a:gd name="connsiteX19" fmla="*/ 17618 w 2974822"/>
              <a:gd name="connsiteY19" fmla="*/ 576625 h 1274924"/>
              <a:gd name="connsiteX0" fmla="*/ 19860 w 2977064"/>
              <a:gd name="connsiteY0" fmla="*/ 576625 h 1274924"/>
              <a:gd name="connsiteX1" fmla="*/ 632559 w 2977064"/>
              <a:gd name="connsiteY1" fmla="*/ 504895 h 1274924"/>
              <a:gd name="connsiteX2" fmla="*/ 772288 w 2977064"/>
              <a:gd name="connsiteY2" fmla="*/ 346754 h 1274924"/>
              <a:gd name="connsiteX3" fmla="*/ 1153698 w 2977064"/>
              <a:gd name="connsiteY3" fmla="*/ 428863 h 1274924"/>
              <a:gd name="connsiteX4" fmla="*/ 1336428 w 2977064"/>
              <a:gd name="connsiteY4" fmla="*/ 307713 h 1274924"/>
              <a:gd name="connsiteX5" fmla="*/ 1819297 w 2977064"/>
              <a:gd name="connsiteY5" fmla="*/ 312971 h 1274924"/>
              <a:gd name="connsiteX6" fmla="*/ 1761676 w 2977064"/>
              <a:gd name="connsiteY6" fmla="*/ 89701 h 1274924"/>
              <a:gd name="connsiteX7" fmla="*/ 1936663 w 2977064"/>
              <a:gd name="connsiteY7" fmla="*/ 1556 h 1274924"/>
              <a:gd name="connsiteX8" fmla="*/ 2182555 w 2977064"/>
              <a:gd name="connsiteY8" fmla="*/ 184835 h 1274924"/>
              <a:gd name="connsiteX9" fmla="*/ 2090982 w 2977064"/>
              <a:gd name="connsiteY9" fmla="*/ 329686 h 1274924"/>
              <a:gd name="connsiteX10" fmla="*/ 2192413 w 2977064"/>
              <a:gd name="connsiteY10" fmla="*/ 552826 h 1274924"/>
              <a:gd name="connsiteX11" fmla="*/ 2428971 w 2977064"/>
              <a:gd name="connsiteY11" fmla="*/ 543359 h 1274924"/>
              <a:gd name="connsiteX12" fmla="*/ 2503829 w 2977064"/>
              <a:gd name="connsiteY12" fmla="*/ 670192 h 1274924"/>
              <a:gd name="connsiteX13" fmla="*/ 2555934 w 2977064"/>
              <a:gd name="connsiteY13" fmla="*/ 512315 h 1274924"/>
              <a:gd name="connsiteX14" fmla="*/ 2726316 w 2977064"/>
              <a:gd name="connsiteY14" fmla="*/ 349701 h 1274924"/>
              <a:gd name="connsiteX15" fmla="*/ 2976813 w 2977064"/>
              <a:gd name="connsiteY15" fmla="*/ 607448 h 1274924"/>
              <a:gd name="connsiteX16" fmla="*/ 2773923 w 2977064"/>
              <a:gd name="connsiteY16" fmla="*/ 655434 h 1274924"/>
              <a:gd name="connsiteX17" fmla="*/ 2601309 w 2977064"/>
              <a:gd name="connsiteY17" fmla="*/ 1037925 h 1274924"/>
              <a:gd name="connsiteX18" fmla="*/ 1405771 w 2977064"/>
              <a:gd name="connsiteY18" fmla="*/ 1257471 h 1274924"/>
              <a:gd name="connsiteX19" fmla="*/ 19860 w 2977064"/>
              <a:gd name="connsiteY19" fmla="*/ 576625 h 1274924"/>
              <a:gd name="connsiteX0" fmla="*/ 19860 w 2977064"/>
              <a:gd name="connsiteY0" fmla="*/ 576625 h 1274924"/>
              <a:gd name="connsiteX1" fmla="*/ 632559 w 2977064"/>
              <a:gd name="connsiteY1" fmla="*/ 504895 h 1274924"/>
              <a:gd name="connsiteX2" fmla="*/ 772288 w 2977064"/>
              <a:gd name="connsiteY2" fmla="*/ 346754 h 1274924"/>
              <a:gd name="connsiteX3" fmla="*/ 1153698 w 2977064"/>
              <a:gd name="connsiteY3" fmla="*/ 428863 h 1274924"/>
              <a:gd name="connsiteX4" fmla="*/ 1336428 w 2977064"/>
              <a:gd name="connsiteY4" fmla="*/ 307713 h 1274924"/>
              <a:gd name="connsiteX5" fmla="*/ 1819297 w 2977064"/>
              <a:gd name="connsiteY5" fmla="*/ 312971 h 1274924"/>
              <a:gd name="connsiteX6" fmla="*/ 1761676 w 2977064"/>
              <a:gd name="connsiteY6" fmla="*/ 89701 h 1274924"/>
              <a:gd name="connsiteX7" fmla="*/ 1936663 w 2977064"/>
              <a:gd name="connsiteY7" fmla="*/ 1556 h 1274924"/>
              <a:gd name="connsiteX8" fmla="*/ 2182555 w 2977064"/>
              <a:gd name="connsiteY8" fmla="*/ 184835 h 1274924"/>
              <a:gd name="connsiteX9" fmla="*/ 2090982 w 2977064"/>
              <a:gd name="connsiteY9" fmla="*/ 329686 h 1274924"/>
              <a:gd name="connsiteX10" fmla="*/ 2192413 w 2977064"/>
              <a:gd name="connsiteY10" fmla="*/ 552826 h 1274924"/>
              <a:gd name="connsiteX11" fmla="*/ 2428971 w 2977064"/>
              <a:gd name="connsiteY11" fmla="*/ 543359 h 1274924"/>
              <a:gd name="connsiteX12" fmla="*/ 2503829 w 2977064"/>
              <a:gd name="connsiteY12" fmla="*/ 670192 h 1274924"/>
              <a:gd name="connsiteX13" fmla="*/ 2555934 w 2977064"/>
              <a:gd name="connsiteY13" fmla="*/ 512315 h 1274924"/>
              <a:gd name="connsiteX14" fmla="*/ 2726316 w 2977064"/>
              <a:gd name="connsiteY14" fmla="*/ 349701 h 1274924"/>
              <a:gd name="connsiteX15" fmla="*/ 2976813 w 2977064"/>
              <a:gd name="connsiteY15" fmla="*/ 607448 h 1274924"/>
              <a:gd name="connsiteX16" fmla="*/ 2773923 w 2977064"/>
              <a:gd name="connsiteY16" fmla="*/ 655434 h 1274924"/>
              <a:gd name="connsiteX17" fmla="*/ 2601309 w 2977064"/>
              <a:gd name="connsiteY17" fmla="*/ 1037925 h 1274924"/>
              <a:gd name="connsiteX18" fmla="*/ 1405771 w 2977064"/>
              <a:gd name="connsiteY18" fmla="*/ 1257471 h 1274924"/>
              <a:gd name="connsiteX19" fmla="*/ 19860 w 2977064"/>
              <a:gd name="connsiteY19" fmla="*/ 576625 h 1274924"/>
              <a:gd name="connsiteX0" fmla="*/ 22834 w 2980038"/>
              <a:gd name="connsiteY0" fmla="*/ 576625 h 1274924"/>
              <a:gd name="connsiteX1" fmla="*/ 551859 w 2980038"/>
              <a:gd name="connsiteY1" fmla="*/ 360564 h 1274924"/>
              <a:gd name="connsiteX2" fmla="*/ 635533 w 2980038"/>
              <a:gd name="connsiteY2" fmla="*/ 504895 h 1274924"/>
              <a:gd name="connsiteX3" fmla="*/ 775262 w 2980038"/>
              <a:gd name="connsiteY3" fmla="*/ 346754 h 1274924"/>
              <a:gd name="connsiteX4" fmla="*/ 1156672 w 2980038"/>
              <a:gd name="connsiteY4" fmla="*/ 428863 h 1274924"/>
              <a:gd name="connsiteX5" fmla="*/ 1339402 w 2980038"/>
              <a:gd name="connsiteY5" fmla="*/ 307713 h 1274924"/>
              <a:gd name="connsiteX6" fmla="*/ 1822271 w 2980038"/>
              <a:gd name="connsiteY6" fmla="*/ 312971 h 1274924"/>
              <a:gd name="connsiteX7" fmla="*/ 1764650 w 2980038"/>
              <a:gd name="connsiteY7" fmla="*/ 89701 h 1274924"/>
              <a:gd name="connsiteX8" fmla="*/ 1939637 w 2980038"/>
              <a:gd name="connsiteY8" fmla="*/ 1556 h 1274924"/>
              <a:gd name="connsiteX9" fmla="*/ 2185529 w 2980038"/>
              <a:gd name="connsiteY9" fmla="*/ 184835 h 1274924"/>
              <a:gd name="connsiteX10" fmla="*/ 2093956 w 2980038"/>
              <a:gd name="connsiteY10" fmla="*/ 329686 h 1274924"/>
              <a:gd name="connsiteX11" fmla="*/ 2195387 w 2980038"/>
              <a:gd name="connsiteY11" fmla="*/ 552826 h 1274924"/>
              <a:gd name="connsiteX12" fmla="*/ 2431945 w 2980038"/>
              <a:gd name="connsiteY12" fmla="*/ 543359 h 1274924"/>
              <a:gd name="connsiteX13" fmla="*/ 2506803 w 2980038"/>
              <a:gd name="connsiteY13" fmla="*/ 670192 h 1274924"/>
              <a:gd name="connsiteX14" fmla="*/ 2558908 w 2980038"/>
              <a:gd name="connsiteY14" fmla="*/ 512315 h 1274924"/>
              <a:gd name="connsiteX15" fmla="*/ 2729290 w 2980038"/>
              <a:gd name="connsiteY15" fmla="*/ 349701 h 1274924"/>
              <a:gd name="connsiteX16" fmla="*/ 2979787 w 2980038"/>
              <a:gd name="connsiteY16" fmla="*/ 607448 h 1274924"/>
              <a:gd name="connsiteX17" fmla="*/ 2776897 w 2980038"/>
              <a:gd name="connsiteY17" fmla="*/ 655434 h 1274924"/>
              <a:gd name="connsiteX18" fmla="*/ 2604283 w 2980038"/>
              <a:gd name="connsiteY18" fmla="*/ 1037925 h 1274924"/>
              <a:gd name="connsiteX19" fmla="*/ 1408745 w 2980038"/>
              <a:gd name="connsiteY19" fmla="*/ 1257471 h 1274924"/>
              <a:gd name="connsiteX20" fmla="*/ 22834 w 2980038"/>
              <a:gd name="connsiteY20" fmla="*/ 576625 h 1274924"/>
              <a:gd name="connsiteX0" fmla="*/ 60234 w 3017438"/>
              <a:gd name="connsiteY0" fmla="*/ 576625 h 1274924"/>
              <a:gd name="connsiteX1" fmla="*/ 282969 w 3017438"/>
              <a:gd name="connsiteY1" fmla="*/ 492912 h 1274924"/>
              <a:gd name="connsiteX2" fmla="*/ 589259 w 3017438"/>
              <a:gd name="connsiteY2" fmla="*/ 360564 h 1274924"/>
              <a:gd name="connsiteX3" fmla="*/ 672933 w 3017438"/>
              <a:gd name="connsiteY3" fmla="*/ 504895 h 1274924"/>
              <a:gd name="connsiteX4" fmla="*/ 812662 w 3017438"/>
              <a:gd name="connsiteY4" fmla="*/ 346754 h 1274924"/>
              <a:gd name="connsiteX5" fmla="*/ 1194072 w 3017438"/>
              <a:gd name="connsiteY5" fmla="*/ 428863 h 1274924"/>
              <a:gd name="connsiteX6" fmla="*/ 1376802 w 3017438"/>
              <a:gd name="connsiteY6" fmla="*/ 307713 h 1274924"/>
              <a:gd name="connsiteX7" fmla="*/ 1859671 w 3017438"/>
              <a:gd name="connsiteY7" fmla="*/ 312971 h 1274924"/>
              <a:gd name="connsiteX8" fmla="*/ 1802050 w 3017438"/>
              <a:gd name="connsiteY8" fmla="*/ 89701 h 1274924"/>
              <a:gd name="connsiteX9" fmla="*/ 1977037 w 3017438"/>
              <a:gd name="connsiteY9" fmla="*/ 1556 h 1274924"/>
              <a:gd name="connsiteX10" fmla="*/ 2222929 w 3017438"/>
              <a:gd name="connsiteY10" fmla="*/ 184835 h 1274924"/>
              <a:gd name="connsiteX11" fmla="*/ 2131356 w 3017438"/>
              <a:gd name="connsiteY11" fmla="*/ 329686 h 1274924"/>
              <a:gd name="connsiteX12" fmla="*/ 2232787 w 3017438"/>
              <a:gd name="connsiteY12" fmla="*/ 552826 h 1274924"/>
              <a:gd name="connsiteX13" fmla="*/ 2469345 w 3017438"/>
              <a:gd name="connsiteY13" fmla="*/ 543359 h 1274924"/>
              <a:gd name="connsiteX14" fmla="*/ 2544203 w 3017438"/>
              <a:gd name="connsiteY14" fmla="*/ 670192 h 1274924"/>
              <a:gd name="connsiteX15" fmla="*/ 2596308 w 3017438"/>
              <a:gd name="connsiteY15" fmla="*/ 512315 h 1274924"/>
              <a:gd name="connsiteX16" fmla="*/ 2766690 w 3017438"/>
              <a:gd name="connsiteY16" fmla="*/ 349701 h 1274924"/>
              <a:gd name="connsiteX17" fmla="*/ 3017187 w 3017438"/>
              <a:gd name="connsiteY17" fmla="*/ 607448 h 1274924"/>
              <a:gd name="connsiteX18" fmla="*/ 2814297 w 3017438"/>
              <a:gd name="connsiteY18" fmla="*/ 655434 h 1274924"/>
              <a:gd name="connsiteX19" fmla="*/ 2641683 w 3017438"/>
              <a:gd name="connsiteY19" fmla="*/ 1037925 h 1274924"/>
              <a:gd name="connsiteX20" fmla="*/ 1446145 w 3017438"/>
              <a:gd name="connsiteY20" fmla="*/ 1257471 h 1274924"/>
              <a:gd name="connsiteX21" fmla="*/ 60234 w 3017438"/>
              <a:gd name="connsiteY21" fmla="*/ 576625 h 1274924"/>
              <a:gd name="connsiteX0" fmla="*/ 68023 w 3025227"/>
              <a:gd name="connsiteY0" fmla="*/ 576625 h 1274924"/>
              <a:gd name="connsiteX1" fmla="*/ 290758 w 3025227"/>
              <a:gd name="connsiteY1" fmla="*/ 492912 h 1274924"/>
              <a:gd name="connsiteX2" fmla="*/ 597048 w 3025227"/>
              <a:gd name="connsiteY2" fmla="*/ 360564 h 1274924"/>
              <a:gd name="connsiteX3" fmla="*/ 680722 w 3025227"/>
              <a:gd name="connsiteY3" fmla="*/ 504895 h 1274924"/>
              <a:gd name="connsiteX4" fmla="*/ 820451 w 3025227"/>
              <a:gd name="connsiteY4" fmla="*/ 346754 h 1274924"/>
              <a:gd name="connsiteX5" fmla="*/ 1201861 w 3025227"/>
              <a:gd name="connsiteY5" fmla="*/ 428863 h 1274924"/>
              <a:gd name="connsiteX6" fmla="*/ 1384591 w 3025227"/>
              <a:gd name="connsiteY6" fmla="*/ 307713 h 1274924"/>
              <a:gd name="connsiteX7" fmla="*/ 1867460 w 3025227"/>
              <a:gd name="connsiteY7" fmla="*/ 312971 h 1274924"/>
              <a:gd name="connsiteX8" fmla="*/ 1809839 w 3025227"/>
              <a:gd name="connsiteY8" fmla="*/ 89701 h 1274924"/>
              <a:gd name="connsiteX9" fmla="*/ 1984826 w 3025227"/>
              <a:gd name="connsiteY9" fmla="*/ 1556 h 1274924"/>
              <a:gd name="connsiteX10" fmla="*/ 2230718 w 3025227"/>
              <a:gd name="connsiteY10" fmla="*/ 184835 h 1274924"/>
              <a:gd name="connsiteX11" fmla="*/ 2139145 w 3025227"/>
              <a:gd name="connsiteY11" fmla="*/ 329686 h 1274924"/>
              <a:gd name="connsiteX12" fmla="*/ 2240576 w 3025227"/>
              <a:gd name="connsiteY12" fmla="*/ 552826 h 1274924"/>
              <a:gd name="connsiteX13" fmla="*/ 2477134 w 3025227"/>
              <a:gd name="connsiteY13" fmla="*/ 543359 h 1274924"/>
              <a:gd name="connsiteX14" fmla="*/ 2551992 w 3025227"/>
              <a:gd name="connsiteY14" fmla="*/ 670192 h 1274924"/>
              <a:gd name="connsiteX15" fmla="*/ 2604097 w 3025227"/>
              <a:gd name="connsiteY15" fmla="*/ 512315 h 1274924"/>
              <a:gd name="connsiteX16" fmla="*/ 2774479 w 3025227"/>
              <a:gd name="connsiteY16" fmla="*/ 349701 h 1274924"/>
              <a:gd name="connsiteX17" fmla="*/ 3024976 w 3025227"/>
              <a:gd name="connsiteY17" fmla="*/ 607448 h 1274924"/>
              <a:gd name="connsiteX18" fmla="*/ 2822086 w 3025227"/>
              <a:gd name="connsiteY18" fmla="*/ 655434 h 1274924"/>
              <a:gd name="connsiteX19" fmla="*/ 2649472 w 3025227"/>
              <a:gd name="connsiteY19" fmla="*/ 1037925 h 1274924"/>
              <a:gd name="connsiteX20" fmla="*/ 1453934 w 3025227"/>
              <a:gd name="connsiteY20" fmla="*/ 1257471 h 1274924"/>
              <a:gd name="connsiteX21" fmla="*/ 68023 w 3025227"/>
              <a:gd name="connsiteY21" fmla="*/ 576625 h 1274924"/>
              <a:gd name="connsiteX0" fmla="*/ 68023 w 3026266"/>
              <a:gd name="connsiteY0" fmla="*/ 576625 h 1274924"/>
              <a:gd name="connsiteX1" fmla="*/ 290758 w 3026266"/>
              <a:gd name="connsiteY1" fmla="*/ 492912 h 1274924"/>
              <a:gd name="connsiteX2" fmla="*/ 597048 w 3026266"/>
              <a:gd name="connsiteY2" fmla="*/ 360564 h 1274924"/>
              <a:gd name="connsiteX3" fmla="*/ 680722 w 3026266"/>
              <a:gd name="connsiteY3" fmla="*/ 504895 h 1274924"/>
              <a:gd name="connsiteX4" fmla="*/ 820451 w 3026266"/>
              <a:gd name="connsiteY4" fmla="*/ 346754 h 1274924"/>
              <a:gd name="connsiteX5" fmla="*/ 1201861 w 3026266"/>
              <a:gd name="connsiteY5" fmla="*/ 428863 h 1274924"/>
              <a:gd name="connsiteX6" fmla="*/ 1384591 w 3026266"/>
              <a:gd name="connsiteY6" fmla="*/ 307713 h 1274924"/>
              <a:gd name="connsiteX7" fmla="*/ 1867460 w 3026266"/>
              <a:gd name="connsiteY7" fmla="*/ 312971 h 1274924"/>
              <a:gd name="connsiteX8" fmla="*/ 1809839 w 3026266"/>
              <a:gd name="connsiteY8" fmla="*/ 89701 h 1274924"/>
              <a:gd name="connsiteX9" fmla="*/ 1984826 w 3026266"/>
              <a:gd name="connsiteY9" fmla="*/ 1556 h 1274924"/>
              <a:gd name="connsiteX10" fmla="*/ 2230718 w 3026266"/>
              <a:gd name="connsiteY10" fmla="*/ 184835 h 1274924"/>
              <a:gd name="connsiteX11" fmla="*/ 2139145 w 3026266"/>
              <a:gd name="connsiteY11" fmla="*/ 329686 h 1274924"/>
              <a:gd name="connsiteX12" fmla="*/ 2240576 w 3026266"/>
              <a:gd name="connsiteY12" fmla="*/ 552826 h 1274924"/>
              <a:gd name="connsiteX13" fmla="*/ 2477134 w 3026266"/>
              <a:gd name="connsiteY13" fmla="*/ 543359 h 1274924"/>
              <a:gd name="connsiteX14" fmla="*/ 2551992 w 3026266"/>
              <a:gd name="connsiteY14" fmla="*/ 670192 h 1274924"/>
              <a:gd name="connsiteX15" fmla="*/ 2604097 w 3026266"/>
              <a:gd name="connsiteY15" fmla="*/ 512315 h 1274924"/>
              <a:gd name="connsiteX16" fmla="*/ 2774479 w 3026266"/>
              <a:gd name="connsiteY16" fmla="*/ 349701 h 1274924"/>
              <a:gd name="connsiteX17" fmla="*/ 2831839 w 3026266"/>
              <a:gd name="connsiteY17" fmla="*/ 485348 h 1274924"/>
              <a:gd name="connsiteX18" fmla="*/ 3024976 w 3026266"/>
              <a:gd name="connsiteY18" fmla="*/ 607448 h 1274924"/>
              <a:gd name="connsiteX19" fmla="*/ 2822086 w 3026266"/>
              <a:gd name="connsiteY19" fmla="*/ 655434 h 1274924"/>
              <a:gd name="connsiteX20" fmla="*/ 2649472 w 3026266"/>
              <a:gd name="connsiteY20" fmla="*/ 1037925 h 1274924"/>
              <a:gd name="connsiteX21" fmla="*/ 1453934 w 3026266"/>
              <a:gd name="connsiteY21" fmla="*/ 1257471 h 1274924"/>
              <a:gd name="connsiteX22" fmla="*/ 68023 w 3026266"/>
              <a:gd name="connsiteY22" fmla="*/ 576625 h 1274924"/>
              <a:gd name="connsiteX0" fmla="*/ 68023 w 3026266"/>
              <a:gd name="connsiteY0" fmla="*/ 576625 h 1274924"/>
              <a:gd name="connsiteX1" fmla="*/ 290758 w 3026266"/>
              <a:gd name="connsiteY1" fmla="*/ 492912 h 1274924"/>
              <a:gd name="connsiteX2" fmla="*/ 597048 w 3026266"/>
              <a:gd name="connsiteY2" fmla="*/ 360564 h 1274924"/>
              <a:gd name="connsiteX3" fmla="*/ 680722 w 3026266"/>
              <a:gd name="connsiteY3" fmla="*/ 504895 h 1274924"/>
              <a:gd name="connsiteX4" fmla="*/ 820451 w 3026266"/>
              <a:gd name="connsiteY4" fmla="*/ 346754 h 1274924"/>
              <a:gd name="connsiteX5" fmla="*/ 1201861 w 3026266"/>
              <a:gd name="connsiteY5" fmla="*/ 428863 h 1274924"/>
              <a:gd name="connsiteX6" fmla="*/ 1384591 w 3026266"/>
              <a:gd name="connsiteY6" fmla="*/ 307713 h 1274924"/>
              <a:gd name="connsiteX7" fmla="*/ 1867460 w 3026266"/>
              <a:gd name="connsiteY7" fmla="*/ 312971 h 1274924"/>
              <a:gd name="connsiteX8" fmla="*/ 1809839 w 3026266"/>
              <a:gd name="connsiteY8" fmla="*/ 89701 h 1274924"/>
              <a:gd name="connsiteX9" fmla="*/ 1984826 w 3026266"/>
              <a:gd name="connsiteY9" fmla="*/ 1556 h 1274924"/>
              <a:gd name="connsiteX10" fmla="*/ 2230718 w 3026266"/>
              <a:gd name="connsiteY10" fmla="*/ 184835 h 1274924"/>
              <a:gd name="connsiteX11" fmla="*/ 2139145 w 3026266"/>
              <a:gd name="connsiteY11" fmla="*/ 329686 h 1274924"/>
              <a:gd name="connsiteX12" fmla="*/ 2240576 w 3026266"/>
              <a:gd name="connsiteY12" fmla="*/ 552826 h 1274924"/>
              <a:gd name="connsiteX13" fmla="*/ 2477134 w 3026266"/>
              <a:gd name="connsiteY13" fmla="*/ 543359 h 1274924"/>
              <a:gd name="connsiteX14" fmla="*/ 2551992 w 3026266"/>
              <a:gd name="connsiteY14" fmla="*/ 670192 h 1274924"/>
              <a:gd name="connsiteX15" fmla="*/ 2604097 w 3026266"/>
              <a:gd name="connsiteY15" fmla="*/ 512315 h 1274924"/>
              <a:gd name="connsiteX16" fmla="*/ 2603706 w 3026266"/>
              <a:gd name="connsiteY16" fmla="*/ 380879 h 1274924"/>
              <a:gd name="connsiteX17" fmla="*/ 2774479 w 3026266"/>
              <a:gd name="connsiteY17" fmla="*/ 349701 h 1274924"/>
              <a:gd name="connsiteX18" fmla="*/ 2831839 w 3026266"/>
              <a:gd name="connsiteY18" fmla="*/ 485348 h 1274924"/>
              <a:gd name="connsiteX19" fmla="*/ 3024976 w 3026266"/>
              <a:gd name="connsiteY19" fmla="*/ 607448 h 1274924"/>
              <a:gd name="connsiteX20" fmla="*/ 2822086 w 3026266"/>
              <a:gd name="connsiteY20" fmla="*/ 655434 h 1274924"/>
              <a:gd name="connsiteX21" fmla="*/ 2649472 w 3026266"/>
              <a:gd name="connsiteY21" fmla="*/ 1037925 h 1274924"/>
              <a:gd name="connsiteX22" fmla="*/ 1453934 w 3026266"/>
              <a:gd name="connsiteY22" fmla="*/ 1257471 h 1274924"/>
              <a:gd name="connsiteX23" fmla="*/ 68023 w 3026266"/>
              <a:gd name="connsiteY23" fmla="*/ 576625 h 1274924"/>
              <a:gd name="connsiteX0" fmla="*/ 8695 w 2966938"/>
              <a:gd name="connsiteY0" fmla="*/ 576625 h 1258165"/>
              <a:gd name="connsiteX1" fmla="*/ 231430 w 2966938"/>
              <a:gd name="connsiteY1" fmla="*/ 492912 h 1258165"/>
              <a:gd name="connsiteX2" fmla="*/ 537720 w 2966938"/>
              <a:gd name="connsiteY2" fmla="*/ 360564 h 1258165"/>
              <a:gd name="connsiteX3" fmla="*/ 621394 w 2966938"/>
              <a:gd name="connsiteY3" fmla="*/ 504895 h 1258165"/>
              <a:gd name="connsiteX4" fmla="*/ 761123 w 2966938"/>
              <a:gd name="connsiteY4" fmla="*/ 346754 h 1258165"/>
              <a:gd name="connsiteX5" fmla="*/ 1142533 w 2966938"/>
              <a:gd name="connsiteY5" fmla="*/ 428863 h 1258165"/>
              <a:gd name="connsiteX6" fmla="*/ 1325263 w 2966938"/>
              <a:gd name="connsiteY6" fmla="*/ 307713 h 1258165"/>
              <a:gd name="connsiteX7" fmla="*/ 1808132 w 2966938"/>
              <a:gd name="connsiteY7" fmla="*/ 312971 h 1258165"/>
              <a:gd name="connsiteX8" fmla="*/ 1750511 w 2966938"/>
              <a:gd name="connsiteY8" fmla="*/ 89701 h 1258165"/>
              <a:gd name="connsiteX9" fmla="*/ 1925498 w 2966938"/>
              <a:gd name="connsiteY9" fmla="*/ 1556 h 1258165"/>
              <a:gd name="connsiteX10" fmla="*/ 2171390 w 2966938"/>
              <a:gd name="connsiteY10" fmla="*/ 184835 h 1258165"/>
              <a:gd name="connsiteX11" fmla="*/ 2079817 w 2966938"/>
              <a:gd name="connsiteY11" fmla="*/ 329686 h 1258165"/>
              <a:gd name="connsiteX12" fmla="*/ 2181248 w 2966938"/>
              <a:gd name="connsiteY12" fmla="*/ 552826 h 1258165"/>
              <a:gd name="connsiteX13" fmla="*/ 2417806 w 2966938"/>
              <a:gd name="connsiteY13" fmla="*/ 543359 h 1258165"/>
              <a:gd name="connsiteX14" fmla="*/ 2492664 w 2966938"/>
              <a:gd name="connsiteY14" fmla="*/ 670192 h 1258165"/>
              <a:gd name="connsiteX15" fmla="*/ 2544769 w 2966938"/>
              <a:gd name="connsiteY15" fmla="*/ 512315 h 1258165"/>
              <a:gd name="connsiteX16" fmla="*/ 2544378 w 2966938"/>
              <a:gd name="connsiteY16" fmla="*/ 380879 h 1258165"/>
              <a:gd name="connsiteX17" fmla="*/ 2715151 w 2966938"/>
              <a:gd name="connsiteY17" fmla="*/ 349701 h 1258165"/>
              <a:gd name="connsiteX18" fmla="*/ 2772511 w 2966938"/>
              <a:gd name="connsiteY18" fmla="*/ 485348 h 1258165"/>
              <a:gd name="connsiteX19" fmla="*/ 2965648 w 2966938"/>
              <a:gd name="connsiteY19" fmla="*/ 607448 h 1258165"/>
              <a:gd name="connsiteX20" fmla="*/ 2762758 w 2966938"/>
              <a:gd name="connsiteY20" fmla="*/ 655434 h 1258165"/>
              <a:gd name="connsiteX21" fmla="*/ 2590144 w 2966938"/>
              <a:gd name="connsiteY21" fmla="*/ 1037925 h 1258165"/>
              <a:gd name="connsiteX22" fmla="*/ 1394606 w 2966938"/>
              <a:gd name="connsiteY22" fmla="*/ 1257471 h 1258165"/>
              <a:gd name="connsiteX23" fmla="*/ 482580 w 2966938"/>
              <a:gd name="connsiteY23" fmla="*/ 969716 h 1258165"/>
              <a:gd name="connsiteX24" fmla="*/ 8695 w 2966938"/>
              <a:gd name="connsiteY24" fmla="*/ 576625 h 1258165"/>
              <a:gd name="connsiteX0" fmla="*/ 8695 w 2966938"/>
              <a:gd name="connsiteY0" fmla="*/ 576625 h 1285480"/>
              <a:gd name="connsiteX1" fmla="*/ 231430 w 2966938"/>
              <a:gd name="connsiteY1" fmla="*/ 492912 h 1285480"/>
              <a:gd name="connsiteX2" fmla="*/ 537720 w 2966938"/>
              <a:gd name="connsiteY2" fmla="*/ 360564 h 1285480"/>
              <a:gd name="connsiteX3" fmla="*/ 621394 w 2966938"/>
              <a:gd name="connsiteY3" fmla="*/ 504895 h 1285480"/>
              <a:gd name="connsiteX4" fmla="*/ 761123 w 2966938"/>
              <a:gd name="connsiteY4" fmla="*/ 346754 h 1285480"/>
              <a:gd name="connsiteX5" fmla="*/ 1142533 w 2966938"/>
              <a:gd name="connsiteY5" fmla="*/ 428863 h 1285480"/>
              <a:gd name="connsiteX6" fmla="*/ 1325263 w 2966938"/>
              <a:gd name="connsiteY6" fmla="*/ 307713 h 1285480"/>
              <a:gd name="connsiteX7" fmla="*/ 1808132 w 2966938"/>
              <a:gd name="connsiteY7" fmla="*/ 312971 h 1285480"/>
              <a:gd name="connsiteX8" fmla="*/ 1750511 w 2966938"/>
              <a:gd name="connsiteY8" fmla="*/ 89701 h 1285480"/>
              <a:gd name="connsiteX9" fmla="*/ 1925498 w 2966938"/>
              <a:gd name="connsiteY9" fmla="*/ 1556 h 1285480"/>
              <a:gd name="connsiteX10" fmla="*/ 2171390 w 2966938"/>
              <a:gd name="connsiteY10" fmla="*/ 184835 h 1285480"/>
              <a:gd name="connsiteX11" fmla="*/ 2079817 w 2966938"/>
              <a:gd name="connsiteY11" fmla="*/ 329686 h 1285480"/>
              <a:gd name="connsiteX12" fmla="*/ 2181248 w 2966938"/>
              <a:gd name="connsiteY12" fmla="*/ 552826 h 1285480"/>
              <a:gd name="connsiteX13" fmla="*/ 2417806 w 2966938"/>
              <a:gd name="connsiteY13" fmla="*/ 543359 h 1285480"/>
              <a:gd name="connsiteX14" fmla="*/ 2492664 w 2966938"/>
              <a:gd name="connsiteY14" fmla="*/ 670192 h 1285480"/>
              <a:gd name="connsiteX15" fmla="*/ 2544769 w 2966938"/>
              <a:gd name="connsiteY15" fmla="*/ 512315 h 1285480"/>
              <a:gd name="connsiteX16" fmla="*/ 2544378 w 2966938"/>
              <a:gd name="connsiteY16" fmla="*/ 380879 h 1285480"/>
              <a:gd name="connsiteX17" fmla="*/ 2715151 w 2966938"/>
              <a:gd name="connsiteY17" fmla="*/ 349701 h 1285480"/>
              <a:gd name="connsiteX18" fmla="*/ 2772511 w 2966938"/>
              <a:gd name="connsiteY18" fmla="*/ 485348 h 1285480"/>
              <a:gd name="connsiteX19" fmla="*/ 2965648 w 2966938"/>
              <a:gd name="connsiteY19" fmla="*/ 607448 h 1285480"/>
              <a:gd name="connsiteX20" fmla="*/ 2762758 w 2966938"/>
              <a:gd name="connsiteY20" fmla="*/ 655434 h 1285480"/>
              <a:gd name="connsiteX21" fmla="*/ 2590144 w 2966938"/>
              <a:gd name="connsiteY21" fmla="*/ 1037925 h 1285480"/>
              <a:gd name="connsiteX22" fmla="*/ 2126366 w 2966938"/>
              <a:gd name="connsiteY22" fmla="*/ 1249602 h 1285480"/>
              <a:gd name="connsiteX23" fmla="*/ 1394606 w 2966938"/>
              <a:gd name="connsiteY23" fmla="*/ 1257471 h 1285480"/>
              <a:gd name="connsiteX24" fmla="*/ 482580 w 2966938"/>
              <a:gd name="connsiteY24" fmla="*/ 969716 h 1285480"/>
              <a:gd name="connsiteX25" fmla="*/ 8695 w 2966938"/>
              <a:gd name="connsiteY25" fmla="*/ 576625 h 1285480"/>
              <a:gd name="connsiteX0" fmla="*/ 8695 w 2966938"/>
              <a:gd name="connsiteY0" fmla="*/ 576625 h 1285480"/>
              <a:gd name="connsiteX1" fmla="*/ 231430 w 2966938"/>
              <a:gd name="connsiteY1" fmla="*/ 492912 h 1285480"/>
              <a:gd name="connsiteX2" fmla="*/ 537720 w 2966938"/>
              <a:gd name="connsiteY2" fmla="*/ 360564 h 1285480"/>
              <a:gd name="connsiteX3" fmla="*/ 621394 w 2966938"/>
              <a:gd name="connsiteY3" fmla="*/ 504895 h 1285480"/>
              <a:gd name="connsiteX4" fmla="*/ 761123 w 2966938"/>
              <a:gd name="connsiteY4" fmla="*/ 346754 h 1285480"/>
              <a:gd name="connsiteX5" fmla="*/ 1142533 w 2966938"/>
              <a:gd name="connsiteY5" fmla="*/ 428863 h 1285480"/>
              <a:gd name="connsiteX6" fmla="*/ 1325263 w 2966938"/>
              <a:gd name="connsiteY6" fmla="*/ 307713 h 1285480"/>
              <a:gd name="connsiteX7" fmla="*/ 1808132 w 2966938"/>
              <a:gd name="connsiteY7" fmla="*/ 312971 h 1285480"/>
              <a:gd name="connsiteX8" fmla="*/ 1750511 w 2966938"/>
              <a:gd name="connsiteY8" fmla="*/ 89701 h 1285480"/>
              <a:gd name="connsiteX9" fmla="*/ 1925498 w 2966938"/>
              <a:gd name="connsiteY9" fmla="*/ 1556 h 1285480"/>
              <a:gd name="connsiteX10" fmla="*/ 2171390 w 2966938"/>
              <a:gd name="connsiteY10" fmla="*/ 184835 h 1285480"/>
              <a:gd name="connsiteX11" fmla="*/ 2079817 w 2966938"/>
              <a:gd name="connsiteY11" fmla="*/ 329686 h 1285480"/>
              <a:gd name="connsiteX12" fmla="*/ 2181248 w 2966938"/>
              <a:gd name="connsiteY12" fmla="*/ 552826 h 1285480"/>
              <a:gd name="connsiteX13" fmla="*/ 2417806 w 2966938"/>
              <a:gd name="connsiteY13" fmla="*/ 543359 h 1285480"/>
              <a:gd name="connsiteX14" fmla="*/ 2492664 w 2966938"/>
              <a:gd name="connsiteY14" fmla="*/ 670192 h 1285480"/>
              <a:gd name="connsiteX15" fmla="*/ 2544769 w 2966938"/>
              <a:gd name="connsiteY15" fmla="*/ 512315 h 1285480"/>
              <a:gd name="connsiteX16" fmla="*/ 2544378 w 2966938"/>
              <a:gd name="connsiteY16" fmla="*/ 380879 h 1285480"/>
              <a:gd name="connsiteX17" fmla="*/ 2715151 w 2966938"/>
              <a:gd name="connsiteY17" fmla="*/ 349701 h 1285480"/>
              <a:gd name="connsiteX18" fmla="*/ 2772511 w 2966938"/>
              <a:gd name="connsiteY18" fmla="*/ 485348 h 1285480"/>
              <a:gd name="connsiteX19" fmla="*/ 2965648 w 2966938"/>
              <a:gd name="connsiteY19" fmla="*/ 607448 h 1285480"/>
              <a:gd name="connsiteX20" fmla="*/ 2762758 w 2966938"/>
              <a:gd name="connsiteY20" fmla="*/ 655434 h 1285480"/>
              <a:gd name="connsiteX21" fmla="*/ 2874464 w 2966938"/>
              <a:gd name="connsiteY21" fmla="*/ 883735 h 1285480"/>
              <a:gd name="connsiteX22" fmla="*/ 2590144 w 2966938"/>
              <a:gd name="connsiteY22" fmla="*/ 1037925 h 1285480"/>
              <a:gd name="connsiteX23" fmla="*/ 2126366 w 2966938"/>
              <a:gd name="connsiteY23" fmla="*/ 1249602 h 1285480"/>
              <a:gd name="connsiteX24" fmla="*/ 1394606 w 2966938"/>
              <a:gd name="connsiteY24" fmla="*/ 1257471 h 1285480"/>
              <a:gd name="connsiteX25" fmla="*/ 482580 w 2966938"/>
              <a:gd name="connsiteY25" fmla="*/ 969716 h 1285480"/>
              <a:gd name="connsiteX26" fmla="*/ 8695 w 2966938"/>
              <a:gd name="connsiteY26" fmla="*/ 576625 h 1285480"/>
              <a:gd name="connsiteX0" fmla="*/ 8695 w 2966938"/>
              <a:gd name="connsiteY0" fmla="*/ 576625 h 1285480"/>
              <a:gd name="connsiteX1" fmla="*/ 231430 w 2966938"/>
              <a:gd name="connsiteY1" fmla="*/ 492912 h 1285480"/>
              <a:gd name="connsiteX2" fmla="*/ 537720 w 2966938"/>
              <a:gd name="connsiteY2" fmla="*/ 360564 h 1285480"/>
              <a:gd name="connsiteX3" fmla="*/ 621394 w 2966938"/>
              <a:gd name="connsiteY3" fmla="*/ 504895 h 1285480"/>
              <a:gd name="connsiteX4" fmla="*/ 761123 w 2966938"/>
              <a:gd name="connsiteY4" fmla="*/ 346754 h 1285480"/>
              <a:gd name="connsiteX5" fmla="*/ 1142533 w 2966938"/>
              <a:gd name="connsiteY5" fmla="*/ 428863 h 1285480"/>
              <a:gd name="connsiteX6" fmla="*/ 1325263 w 2966938"/>
              <a:gd name="connsiteY6" fmla="*/ 307713 h 1285480"/>
              <a:gd name="connsiteX7" fmla="*/ 1808132 w 2966938"/>
              <a:gd name="connsiteY7" fmla="*/ 312971 h 1285480"/>
              <a:gd name="connsiteX8" fmla="*/ 1750511 w 2966938"/>
              <a:gd name="connsiteY8" fmla="*/ 89701 h 1285480"/>
              <a:gd name="connsiteX9" fmla="*/ 1925498 w 2966938"/>
              <a:gd name="connsiteY9" fmla="*/ 1556 h 1285480"/>
              <a:gd name="connsiteX10" fmla="*/ 2171390 w 2966938"/>
              <a:gd name="connsiteY10" fmla="*/ 184835 h 1285480"/>
              <a:gd name="connsiteX11" fmla="*/ 2079817 w 2966938"/>
              <a:gd name="connsiteY11" fmla="*/ 329686 h 1285480"/>
              <a:gd name="connsiteX12" fmla="*/ 2181248 w 2966938"/>
              <a:gd name="connsiteY12" fmla="*/ 552826 h 1285480"/>
              <a:gd name="connsiteX13" fmla="*/ 2417806 w 2966938"/>
              <a:gd name="connsiteY13" fmla="*/ 543359 h 1285480"/>
              <a:gd name="connsiteX14" fmla="*/ 2492664 w 2966938"/>
              <a:gd name="connsiteY14" fmla="*/ 670192 h 1285480"/>
              <a:gd name="connsiteX15" fmla="*/ 2544769 w 2966938"/>
              <a:gd name="connsiteY15" fmla="*/ 512315 h 1285480"/>
              <a:gd name="connsiteX16" fmla="*/ 2544378 w 2966938"/>
              <a:gd name="connsiteY16" fmla="*/ 380879 h 1285480"/>
              <a:gd name="connsiteX17" fmla="*/ 2715151 w 2966938"/>
              <a:gd name="connsiteY17" fmla="*/ 349701 h 1285480"/>
              <a:gd name="connsiteX18" fmla="*/ 2772511 w 2966938"/>
              <a:gd name="connsiteY18" fmla="*/ 485348 h 1285480"/>
              <a:gd name="connsiteX19" fmla="*/ 2965648 w 2966938"/>
              <a:gd name="connsiteY19" fmla="*/ 607448 h 1285480"/>
              <a:gd name="connsiteX20" fmla="*/ 2762758 w 2966938"/>
              <a:gd name="connsiteY20" fmla="*/ 655434 h 1285480"/>
              <a:gd name="connsiteX21" fmla="*/ 2874464 w 2966938"/>
              <a:gd name="connsiteY21" fmla="*/ 883735 h 1285480"/>
              <a:gd name="connsiteX22" fmla="*/ 2621060 w 2966938"/>
              <a:gd name="connsiteY22" fmla="*/ 1121076 h 1285480"/>
              <a:gd name="connsiteX23" fmla="*/ 2126366 w 2966938"/>
              <a:gd name="connsiteY23" fmla="*/ 1249602 h 1285480"/>
              <a:gd name="connsiteX24" fmla="*/ 1394606 w 2966938"/>
              <a:gd name="connsiteY24" fmla="*/ 1257471 h 1285480"/>
              <a:gd name="connsiteX25" fmla="*/ 482580 w 2966938"/>
              <a:gd name="connsiteY25" fmla="*/ 969716 h 1285480"/>
              <a:gd name="connsiteX26" fmla="*/ 8695 w 2966938"/>
              <a:gd name="connsiteY26" fmla="*/ 576625 h 128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6938" h="1285480">
                <a:moveTo>
                  <a:pt x="8695" y="576625"/>
                </a:moveTo>
                <a:cubicBezTo>
                  <a:pt x="-33163" y="497158"/>
                  <a:pt x="81818" y="494055"/>
                  <a:pt x="231430" y="492912"/>
                </a:cubicBezTo>
                <a:cubicBezTo>
                  <a:pt x="319601" y="456902"/>
                  <a:pt x="470490" y="343239"/>
                  <a:pt x="537720" y="360564"/>
                </a:cubicBezTo>
                <a:cubicBezTo>
                  <a:pt x="604950" y="377889"/>
                  <a:pt x="577647" y="526932"/>
                  <a:pt x="621394" y="504895"/>
                </a:cubicBezTo>
                <a:cubicBezTo>
                  <a:pt x="645888" y="418690"/>
                  <a:pt x="673478" y="339713"/>
                  <a:pt x="761123" y="346754"/>
                </a:cubicBezTo>
                <a:cubicBezTo>
                  <a:pt x="947838" y="299498"/>
                  <a:pt x="1048510" y="435370"/>
                  <a:pt x="1142533" y="428863"/>
                </a:cubicBezTo>
                <a:cubicBezTo>
                  <a:pt x="1236556" y="422356"/>
                  <a:pt x="1214330" y="327028"/>
                  <a:pt x="1325263" y="307713"/>
                </a:cubicBezTo>
                <a:cubicBezTo>
                  <a:pt x="1436196" y="288398"/>
                  <a:pt x="1721908" y="344241"/>
                  <a:pt x="1808132" y="312971"/>
                </a:cubicBezTo>
                <a:cubicBezTo>
                  <a:pt x="1894356" y="281701"/>
                  <a:pt x="1730950" y="141604"/>
                  <a:pt x="1750511" y="89701"/>
                </a:cubicBezTo>
                <a:cubicBezTo>
                  <a:pt x="1770072" y="37799"/>
                  <a:pt x="1870701" y="-9234"/>
                  <a:pt x="1925498" y="1556"/>
                </a:cubicBezTo>
                <a:cubicBezTo>
                  <a:pt x="1980295" y="12346"/>
                  <a:pt x="2126703" y="136045"/>
                  <a:pt x="2171390" y="184835"/>
                </a:cubicBezTo>
                <a:cubicBezTo>
                  <a:pt x="2216077" y="233625"/>
                  <a:pt x="2078174" y="268354"/>
                  <a:pt x="2079817" y="329686"/>
                </a:cubicBezTo>
                <a:cubicBezTo>
                  <a:pt x="2081460" y="391018"/>
                  <a:pt x="2126320" y="498224"/>
                  <a:pt x="2181248" y="552826"/>
                </a:cubicBezTo>
                <a:cubicBezTo>
                  <a:pt x="2236176" y="607428"/>
                  <a:pt x="2365903" y="523798"/>
                  <a:pt x="2417806" y="543359"/>
                </a:cubicBezTo>
                <a:cubicBezTo>
                  <a:pt x="2469709" y="562920"/>
                  <a:pt x="2470100" y="694356"/>
                  <a:pt x="2492664" y="670192"/>
                </a:cubicBezTo>
                <a:cubicBezTo>
                  <a:pt x="2515228" y="646028"/>
                  <a:pt x="2523717" y="553999"/>
                  <a:pt x="2544769" y="512315"/>
                </a:cubicBezTo>
                <a:cubicBezTo>
                  <a:pt x="2565821" y="470631"/>
                  <a:pt x="2515981" y="407981"/>
                  <a:pt x="2544378" y="380879"/>
                </a:cubicBezTo>
                <a:cubicBezTo>
                  <a:pt x="2572775" y="353777"/>
                  <a:pt x="2689562" y="338824"/>
                  <a:pt x="2715151" y="349701"/>
                </a:cubicBezTo>
                <a:cubicBezTo>
                  <a:pt x="2740740" y="360578"/>
                  <a:pt x="2730762" y="442390"/>
                  <a:pt x="2772511" y="485348"/>
                </a:cubicBezTo>
                <a:cubicBezTo>
                  <a:pt x="2814260" y="528306"/>
                  <a:pt x="2983325" y="574672"/>
                  <a:pt x="2965648" y="607448"/>
                </a:cubicBezTo>
                <a:cubicBezTo>
                  <a:pt x="2947971" y="640224"/>
                  <a:pt x="2796243" y="620285"/>
                  <a:pt x="2762758" y="655434"/>
                </a:cubicBezTo>
                <a:cubicBezTo>
                  <a:pt x="2729273" y="690583"/>
                  <a:pt x="2903233" y="819987"/>
                  <a:pt x="2874464" y="883735"/>
                </a:cubicBezTo>
                <a:cubicBezTo>
                  <a:pt x="2845695" y="947484"/>
                  <a:pt x="2727455" y="1049200"/>
                  <a:pt x="2621060" y="1121076"/>
                </a:cubicBezTo>
                <a:cubicBezTo>
                  <a:pt x="2507649" y="1205522"/>
                  <a:pt x="2325622" y="1213011"/>
                  <a:pt x="2126366" y="1249602"/>
                </a:cubicBezTo>
                <a:cubicBezTo>
                  <a:pt x="1927110" y="1286193"/>
                  <a:pt x="1668570" y="1304119"/>
                  <a:pt x="1394606" y="1257471"/>
                </a:cubicBezTo>
                <a:cubicBezTo>
                  <a:pt x="1120642" y="1210823"/>
                  <a:pt x="713565" y="1083190"/>
                  <a:pt x="482580" y="969716"/>
                </a:cubicBezTo>
                <a:cubicBezTo>
                  <a:pt x="251595" y="856242"/>
                  <a:pt x="50553" y="656092"/>
                  <a:pt x="8695" y="576625"/>
                </a:cubicBezTo>
                <a:close/>
              </a:path>
            </a:pathLst>
          </a:custGeom>
          <a:solidFill>
            <a:schemeClr val="accent1">
              <a:alpha val="58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3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00" y="696763"/>
            <a:ext cx="9488919" cy="6408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701102" y="19294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Povrch oblasti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55280" y="6556190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[ Obr.2]</a:t>
            </a:r>
            <a:endParaRPr lang="cs-CZ"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 rot="20412854">
            <a:off x="2221264" y="2361938"/>
            <a:ext cx="1593745" cy="496029"/>
          </a:xfrm>
          <a:custGeom>
            <a:avLst/>
            <a:gdLst>
              <a:gd name="connsiteX0" fmla="*/ 0 w 1440160"/>
              <a:gd name="connsiteY0" fmla="*/ 216024 h 432048"/>
              <a:gd name="connsiteX1" fmla="*/ 720080 w 1440160"/>
              <a:gd name="connsiteY1" fmla="*/ 0 h 432048"/>
              <a:gd name="connsiteX2" fmla="*/ 1440160 w 1440160"/>
              <a:gd name="connsiteY2" fmla="*/ 216024 h 432048"/>
              <a:gd name="connsiteX3" fmla="*/ 720080 w 1440160"/>
              <a:gd name="connsiteY3" fmla="*/ 432048 h 432048"/>
              <a:gd name="connsiteX4" fmla="*/ 0 w 1440160"/>
              <a:gd name="connsiteY4" fmla="*/ 216024 h 432048"/>
              <a:gd name="connsiteX0" fmla="*/ 0 w 1537698"/>
              <a:gd name="connsiteY0" fmla="*/ 218889 h 451861"/>
              <a:gd name="connsiteX1" fmla="*/ 720080 w 1537698"/>
              <a:gd name="connsiteY1" fmla="*/ 2865 h 451861"/>
              <a:gd name="connsiteX2" fmla="*/ 1537698 w 1537698"/>
              <a:gd name="connsiteY2" fmla="*/ 357044 h 451861"/>
              <a:gd name="connsiteX3" fmla="*/ 720080 w 1537698"/>
              <a:gd name="connsiteY3" fmla="*/ 434913 h 451861"/>
              <a:gd name="connsiteX4" fmla="*/ 0 w 1537698"/>
              <a:gd name="connsiteY4" fmla="*/ 218889 h 451861"/>
              <a:gd name="connsiteX0" fmla="*/ 0 w 1585629"/>
              <a:gd name="connsiteY0" fmla="*/ 390302 h 458831"/>
              <a:gd name="connsiteX1" fmla="*/ 768011 w 1585629"/>
              <a:gd name="connsiteY1" fmla="*/ 111 h 458831"/>
              <a:gd name="connsiteX2" fmla="*/ 1585629 w 1585629"/>
              <a:gd name="connsiteY2" fmla="*/ 354290 h 458831"/>
              <a:gd name="connsiteX3" fmla="*/ 768011 w 1585629"/>
              <a:gd name="connsiteY3" fmla="*/ 432159 h 458831"/>
              <a:gd name="connsiteX4" fmla="*/ 0 w 1585629"/>
              <a:gd name="connsiteY4" fmla="*/ 390302 h 458831"/>
              <a:gd name="connsiteX0" fmla="*/ 11953 w 1597582"/>
              <a:gd name="connsiteY0" fmla="*/ 409480 h 456814"/>
              <a:gd name="connsiteX1" fmla="*/ 344180 w 1597582"/>
              <a:gd name="connsiteY1" fmla="*/ 85338 h 456814"/>
              <a:gd name="connsiteX2" fmla="*/ 779964 w 1597582"/>
              <a:gd name="connsiteY2" fmla="*/ 19289 h 456814"/>
              <a:gd name="connsiteX3" fmla="*/ 1597582 w 1597582"/>
              <a:gd name="connsiteY3" fmla="*/ 373468 h 456814"/>
              <a:gd name="connsiteX4" fmla="*/ 779964 w 1597582"/>
              <a:gd name="connsiteY4" fmla="*/ 451337 h 456814"/>
              <a:gd name="connsiteX5" fmla="*/ 11953 w 1597582"/>
              <a:gd name="connsiteY5" fmla="*/ 409480 h 456814"/>
              <a:gd name="connsiteX0" fmla="*/ 11953 w 1607000"/>
              <a:gd name="connsiteY0" fmla="*/ 391530 h 438864"/>
              <a:gd name="connsiteX1" fmla="*/ 344180 w 1607000"/>
              <a:gd name="connsiteY1" fmla="*/ 67388 h 438864"/>
              <a:gd name="connsiteX2" fmla="*/ 779964 w 1607000"/>
              <a:gd name="connsiteY2" fmla="*/ 1339 h 438864"/>
              <a:gd name="connsiteX3" fmla="*/ 1203480 w 1607000"/>
              <a:gd name="connsiteY3" fmla="*/ 52591 h 438864"/>
              <a:gd name="connsiteX4" fmla="*/ 1597582 w 1607000"/>
              <a:gd name="connsiteY4" fmla="*/ 355518 h 438864"/>
              <a:gd name="connsiteX5" fmla="*/ 779964 w 1607000"/>
              <a:gd name="connsiteY5" fmla="*/ 433387 h 438864"/>
              <a:gd name="connsiteX6" fmla="*/ 11953 w 1607000"/>
              <a:gd name="connsiteY6" fmla="*/ 391530 h 438864"/>
              <a:gd name="connsiteX0" fmla="*/ 13055 w 1608102"/>
              <a:gd name="connsiteY0" fmla="*/ 391530 h 401851"/>
              <a:gd name="connsiteX1" fmla="*/ 345282 w 1608102"/>
              <a:gd name="connsiteY1" fmla="*/ 67388 h 401851"/>
              <a:gd name="connsiteX2" fmla="*/ 781066 w 1608102"/>
              <a:gd name="connsiteY2" fmla="*/ 1339 h 401851"/>
              <a:gd name="connsiteX3" fmla="*/ 1204582 w 1608102"/>
              <a:gd name="connsiteY3" fmla="*/ 52591 h 401851"/>
              <a:gd name="connsiteX4" fmla="*/ 1598684 w 1608102"/>
              <a:gd name="connsiteY4" fmla="*/ 355518 h 401851"/>
              <a:gd name="connsiteX5" fmla="*/ 805547 w 1608102"/>
              <a:gd name="connsiteY5" fmla="*/ 324405 h 401851"/>
              <a:gd name="connsiteX6" fmla="*/ 13055 w 1608102"/>
              <a:gd name="connsiteY6" fmla="*/ 391530 h 401851"/>
              <a:gd name="connsiteX0" fmla="*/ 84 w 1595131"/>
              <a:gd name="connsiteY0" fmla="*/ 391530 h 472670"/>
              <a:gd name="connsiteX1" fmla="*/ 332311 w 1595131"/>
              <a:gd name="connsiteY1" fmla="*/ 67388 h 472670"/>
              <a:gd name="connsiteX2" fmla="*/ 768095 w 1595131"/>
              <a:gd name="connsiteY2" fmla="*/ 1339 h 472670"/>
              <a:gd name="connsiteX3" fmla="*/ 1191611 w 1595131"/>
              <a:gd name="connsiteY3" fmla="*/ 52591 h 472670"/>
              <a:gd name="connsiteX4" fmla="*/ 1585713 w 1595131"/>
              <a:gd name="connsiteY4" fmla="*/ 355518 h 472670"/>
              <a:gd name="connsiteX5" fmla="*/ 792576 w 1595131"/>
              <a:gd name="connsiteY5" fmla="*/ 324405 h 472670"/>
              <a:gd name="connsiteX6" fmla="*/ 305288 w 1595131"/>
              <a:gd name="connsiteY6" fmla="*/ 469932 h 472670"/>
              <a:gd name="connsiteX7" fmla="*/ 84 w 1595131"/>
              <a:gd name="connsiteY7" fmla="*/ 391530 h 472670"/>
              <a:gd name="connsiteX0" fmla="*/ 84 w 1586186"/>
              <a:gd name="connsiteY0" fmla="*/ 391530 h 472670"/>
              <a:gd name="connsiteX1" fmla="*/ 332311 w 1586186"/>
              <a:gd name="connsiteY1" fmla="*/ 67388 h 472670"/>
              <a:gd name="connsiteX2" fmla="*/ 768095 w 1586186"/>
              <a:gd name="connsiteY2" fmla="*/ 1339 h 472670"/>
              <a:gd name="connsiteX3" fmla="*/ 1191611 w 1586186"/>
              <a:gd name="connsiteY3" fmla="*/ 52591 h 472670"/>
              <a:gd name="connsiteX4" fmla="*/ 1585713 w 1586186"/>
              <a:gd name="connsiteY4" fmla="*/ 355518 h 472670"/>
              <a:gd name="connsiteX5" fmla="*/ 1318406 w 1586186"/>
              <a:gd name="connsiteY5" fmla="*/ 436850 h 472670"/>
              <a:gd name="connsiteX6" fmla="*/ 792576 w 1586186"/>
              <a:gd name="connsiteY6" fmla="*/ 324405 h 472670"/>
              <a:gd name="connsiteX7" fmla="*/ 305288 w 1586186"/>
              <a:gd name="connsiteY7" fmla="*/ 469932 h 472670"/>
              <a:gd name="connsiteX8" fmla="*/ 84 w 1586186"/>
              <a:gd name="connsiteY8" fmla="*/ 391530 h 472670"/>
              <a:gd name="connsiteX0" fmla="*/ 84 w 1586542"/>
              <a:gd name="connsiteY0" fmla="*/ 390342 h 471482"/>
              <a:gd name="connsiteX1" fmla="*/ 332311 w 1586542"/>
              <a:gd name="connsiteY1" fmla="*/ 66200 h 471482"/>
              <a:gd name="connsiteX2" fmla="*/ 768095 w 1586542"/>
              <a:gd name="connsiteY2" fmla="*/ 151 h 471482"/>
              <a:gd name="connsiteX3" fmla="*/ 1191611 w 1586542"/>
              <a:gd name="connsiteY3" fmla="*/ 51403 h 471482"/>
              <a:gd name="connsiteX4" fmla="*/ 1409577 w 1586542"/>
              <a:gd name="connsiteY4" fmla="*/ 100367 h 471482"/>
              <a:gd name="connsiteX5" fmla="*/ 1585713 w 1586542"/>
              <a:gd name="connsiteY5" fmla="*/ 354330 h 471482"/>
              <a:gd name="connsiteX6" fmla="*/ 1318406 w 1586542"/>
              <a:gd name="connsiteY6" fmla="*/ 435662 h 471482"/>
              <a:gd name="connsiteX7" fmla="*/ 792576 w 1586542"/>
              <a:gd name="connsiteY7" fmla="*/ 323217 h 471482"/>
              <a:gd name="connsiteX8" fmla="*/ 305288 w 1586542"/>
              <a:gd name="connsiteY8" fmla="*/ 468744 h 471482"/>
              <a:gd name="connsiteX9" fmla="*/ 84 w 1586542"/>
              <a:gd name="connsiteY9" fmla="*/ 390342 h 471482"/>
              <a:gd name="connsiteX0" fmla="*/ 17485 w 1603943"/>
              <a:gd name="connsiteY0" fmla="*/ 390342 h 470549"/>
              <a:gd name="connsiteX1" fmla="*/ 70778 w 1603943"/>
              <a:gd name="connsiteY1" fmla="*/ 186711 h 470549"/>
              <a:gd name="connsiteX2" fmla="*/ 349712 w 1603943"/>
              <a:gd name="connsiteY2" fmla="*/ 66200 h 470549"/>
              <a:gd name="connsiteX3" fmla="*/ 785496 w 1603943"/>
              <a:gd name="connsiteY3" fmla="*/ 151 h 470549"/>
              <a:gd name="connsiteX4" fmla="*/ 1209012 w 1603943"/>
              <a:gd name="connsiteY4" fmla="*/ 51403 h 470549"/>
              <a:gd name="connsiteX5" fmla="*/ 1426978 w 1603943"/>
              <a:gd name="connsiteY5" fmla="*/ 100367 h 470549"/>
              <a:gd name="connsiteX6" fmla="*/ 1603114 w 1603943"/>
              <a:gd name="connsiteY6" fmla="*/ 354330 h 470549"/>
              <a:gd name="connsiteX7" fmla="*/ 1335807 w 1603943"/>
              <a:gd name="connsiteY7" fmla="*/ 435662 h 470549"/>
              <a:gd name="connsiteX8" fmla="*/ 809977 w 1603943"/>
              <a:gd name="connsiteY8" fmla="*/ 323217 h 470549"/>
              <a:gd name="connsiteX9" fmla="*/ 322689 w 1603943"/>
              <a:gd name="connsiteY9" fmla="*/ 468744 h 470549"/>
              <a:gd name="connsiteX10" fmla="*/ 17485 w 1603943"/>
              <a:gd name="connsiteY10" fmla="*/ 390342 h 470549"/>
              <a:gd name="connsiteX0" fmla="*/ 7287 w 1593745"/>
              <a:gd name="connsiteY0" fmla="*/ 390342 h 496685"/>
              <a:gd name="connsiteX1" fmla="*/ 60580 w 1593745"/>
              <a:gd name="connsiteY1" fmla="*/ 186711 h 496685"/>
              <a:gd name="connsiteX2" fmla="*/ 339514 w 1593745"/>
              <a:gd name="connsiteY2" fmla="*/ 66200 h 496685"/>
              <a:gd name="connsiteX3" fmla="*/ 775298 w 1593745"/>
              <a:gd name="connsiteY3" fmla="*/ 151 h 496685"/>
              <a:gd name="connsiteX4" fmla="*/ 1198814 w 1593745"/>
              <a:gd name="connsiteY4" fmla="*/ 51403 h 496685"/>
              <a:gd name="connsiteX5" fmla="*/ 1416780 w 1593745"/>
              <a:gd name="connsiteY5" fmla="*/ 100367 h 496685"/>
              <a:gd name="connsiteX6" fmla="*/ 1592916 w 1593745"/>
              <a:gd name="connsiteY6" fmla="*/ 354330 h 496685"/>
              <a:gd name="connsiteX7" fmla="*/ 1325609 w 1593745"/>
              <a:gd name="connsiteY7" fmla="*/ 435662 h 496685"/>
              <a:gd name="connsiteX8" fmla="*/ 799779 w 1593745"/>
              <a:gd name="connsiteY8" fmla="*/ 323217 h 496685"/>
              <a:gd name="connsiteX9" fmla="*/ 312491 w 1593745"/>
              <a:gd name="connsiteY9" fmla="*/ 468744 h 496685"/>
              <a:gd name="connsiteX10" fmla="*/ 171713 w 1593745"/>
              <a:gd name="connsiteY10" fmla="*/ 491719 h 496685"/>
              <a:gd name="connsiteX11" fmla="*/ 7287 w 1593745"/>
              <a:gd name="connsiteY11" fmla="*/ 390342 h 496685"/>
              <a:gd name="connsiteX0" fmla="*/ 7287 w 1593745"/>
              <a:gd name="connsiteY0" fmla="*/ 390342 h 496029"/>
              <a:gd name="connsiteX1" fmla="*/ 60580 w 1593745"/>
              <a:gd name="connsiteY1" fmla="*/ 186711 h 496029"/>
              <a:gd name="connsiteX2" fmla="*/ 339514 w 1593745"/>
              <a:gd name="connsiteY2" fmla="*/ 66200 h 496029"/>
              <a:gd name="connsiteX3" fmla="*/ 775298 w 1593745"/>
              <a:gd name="connsiteY3" fmla="*/ 151 h 496029"/>
              <a:gd name="connsiteX4" fmla="*/ 1198814 w 1593745"/>
              <a:gd name="connsiteY4" fmla="*/ 51403 h 496029"/>
              <a:gd name="connsiteX5" fmla="*/ 1416780 w 1593745"/>
              <a:gd name="connsiteY5" fmla="*/ 100367 h 496029"/>
              <a:gd name="connsiteX6" fmla="*/ 1592916 w 1593745"/>
              <a:gd name="connsiteY6" fmla="*/ 354330 h 496029"/>
              <a:gd name="connsiteX7" fmla="*/ 1325609 w 1593745"/>
              <a:gd name="connsiteY7" fmla="*/ 435662 h 496029"/>
              <a:gd name="connsiteX8" fmla="*/ 799779 w 1593745"/>
              <a:gd name="connsiteY8" fmla="*/ 323217 h 496029"/>
              <a:gd name="connsiteX9" fmla="*/ 582046 w 1593745"/>
              <a:gd name="connsiteY9" fmla="*/ 374305 h 496029"/>
              <a:gd name="connsiteX10" fmla="*/ 312491 w 1593745"/>
              <a:gd name="connsiteY10" fmla="*/ 468744 h 496029"/>
              <a:gd name="connsiteX11" fmla="*/ 171713 w 1593745"/>
              <a:gd name="connsiteY11" fmla="*/ 491719 h 496029"/>
              <a:gd name="connsiteX12" fmla="*/ 7287 w 1593745"/>
              <a:gd name="connsiteY12" fmla="*/ 390342 h 496029"/>
              <a:gd name="connsiteX0" fmla="*/ 7287 w 1593745"/>
              <a:gd name="connsiteY0" fmla="*/ 390342 h 496029"/>
              <a:gd name="connsiteX1" fmla="*/ 60580 w 1593745"/>
              <a:gd name="connsiteY1" fmla="*/ 186711 h 496029"/>
              <a:gd name="connsiteX2" fmla="*/ 339514 w 1593745"/>
              <a:gd name="connsiteY2" fmla="*/ 66200 h 496029"/>
              <a:gd name="connsiteX3" fmla="*/ 775298 w 1593745"/>
              <a:gd name="connsiteY3" fmla="*/ 151 h 496029"/>
              <a:gd name="connsiteX4" fmla="*/ 1198814 w 1593745"/>
              <a:gd name="connsiteY4" fmla="*/ 51403 h 496029"/>
              <a:gd name="connsiteX5" fmla="*/ 1416780 w 1593745"/>
              <a:gd name="connsiteY5" fmla="*/ 100367 h 496029"/>
              <a:gd name="connsiteX6" fmla="*/ 1592916 w 1593745"/>
              <a:gd name="connsiteY6" fmla="*/ 354330 h 496029"/>
              <a:gd name="connsiteX7" fmla="*/ 1325609 w 1593745"/>
              <a:gd name="connsiteY7" fmla="*/ 435662 h 496029"/>
              <a:gd name="connsiteX8" fmla="*/ 829509 w 1593745"/>
              <a:gd name="connsiteY8" fmla="*/ 363361 h 496029"/>
              <a:gd name="connsiteX9" fmla="*/ 582046 w 1593745"/>
              <a:gd name="connsiteY9" fmla="*/ 374305 h 496029"/>
              <a:gd name="connsiteX10" fmla="*/ 312491 w 1593745"/>
              <a:gd name="connsiteY10" fmla="*/ 468744 h 496029"/>
              <a:gd name="connsiteX11" fmla="*/ 171713 w 1593745"/>
              <a:gd name="connsiteY11" fmla="*/ 491719 h 496029"/>
              <a:gd name="connsiteX12" fmla="*/ 7287 w 1593745"/>
              <a:gd name="connsiteY12" fmla="*/ 390342 h 49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3745" h="496029">
                <a:moveTo>
                  <a:pt x="7287" y="390342"/>
                </a:moveTo>
                <a:cubicBezTo>
                  <a:pt x="-11235" y="339507"/>
                  <a:pt x="5209" y="240735"/>
                  <a:pt x="60580" y="186711"/>
                </a:cubicBezTo>
                <a:cubicBezTo>
                  <a:pt x="115951" y="132687"/>
                  <a:pt x="233603" y="94683"/>
                  <a:pt x="339514" y="66200"/>
                </a:cubicBezTo>
                <a:cubicBezTo>
                  <a:pt x="445425" y="37717"/>
                  <a:pt x="632081" y="2617"/>
                  <a:pt x="775298" y="151"/>
                </a:cubicBezTo>
                <a:cubicBezTo>
                  <a:pt x="918515" y="-2315"/>
                  <a:pt x="1095027" y="26009"/>
                  <a:pt x="1198814" y="51403"/>
                </a:cubicBezTo>
                <a:cubicBezTo>
                  <a:pt x="1302601" y="76797"/>
                  <a:pt x="1351096" y="49879"/>
                  <a:pt x="1416780" y="100367"/>
                </a:cubicBezTo>
                <a:cubicBezTo>
                  <a:pt x="1482464" y="150855"/>
                  <a:pt x="1604985" y="307139"/>
                  <a:pt x="1592916" y="354330"/>
                </a:cubicBezTo>
                <a:cubicBezTo>
                  <a:pt x="1580847" y="401521"/>
                  <a:pt x="1457798" y="440847"/>
                  <a:pt x="1325609" y="435662"/>
                </a:cubicBezTo>
                <a:cubicBezTo>
                  <a:pt x="1193420" y="430477"/>
                  <a:pt x="953436" y="373587"/>
                  <a:pt x="829509" y="363361"/>
                </a:cubicBezTo>
                <a:cubicBezTo>
                  <a:pt x="705582" y="353135"/>
                  <a:pt x="663261" y="350050"/>
                  <a:pt x="582046" y="374305"/>
                </a:cubicBezTo>
                <a:cubicBezTo>
                  <a:pt x="500831" y="398560"/>
                  <a:pt x="374971" y="451957"/>
                  <a:pt x="312491" y="468744"/>
                </a:cubicBezTo>
                <a:cubicBezTo>
                  <a:pt x="250011" y="485531"/>
                  <a:pt x="222580" y="504786"/>
                  <a:pt x="171713" y="491719"/>
                </a:cubicBezTo>
                <a:cubicBezTo>
                  <a:pt x="120846" y="478652"/>
                  <a:pt x="25809" y="441177"/>
                  <a:pt x="7287" y="390342"/>
                </a:cubicBezTo>
                <a:close/>
              </a:path>
            </a:pathLst>
          </a:custGeom>
          <a:effectLst>
            <a:glow rad="127000">
              <a:schemeClr val="accent1">
                <a:alpha val="8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 rot="1073570">
            <a:off x="4015650" y="1659319"/>
            <a:ext cx="548100" cy="254129"/>
          </a:xfrm>
          <a:prstGeom prst="ellipse">
            <a:avLst/>
          </a:prstGeom>
          <a:solidFill>
            <a:schemeClr val="accent1">
              <a:alpha val="80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 rot="1767971">
            <a:off x="3270211" y="1617380"/>
            <a:ext cx="425467" cy="283269"/>
          </a:xfrm>
          <a:prstGeom prst="ellipse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 rot="20127909">
            <a:off x="576085" y="1970961"/>
            <a:ext cx="2649671" cy="587222"/>
          </a:xfrm>
          <a:custGeom>
            <a:avLst/>
            <a:gdLst>
              <a:gd name="connsiteX0" fmla="*/ 0 w 2574925"/>
              <a:gd name="connsiteY0" fmla="*/ 261403 h 522805"/>
              <a:gd name="connsiteX1" fmla="*/ 1287463 w 2574925"/>
              <a:gd name="connsiteY1" fmla="*/ 0 h 522805"/>
              <a:gd name="connsiteX2" fmla="*/ 2574926 w 2574925"/>
              <a:gd name="connsiteY2" fmla="*/ 261403 h 522805"/>
              <a:gd name="connsiteX3" fmla="*/ 1287463 w 2574925"/>
              <a:gd name="connsiteY3" fmla="*/ 522806 h 522805"/>
              <a:gd name="connsiteX4" fmla="*/ 0 w 2574925"/>
              <a:gd name="connsiteY4" fmla="*/ 261403 h 522805"/>
              <a:gd name="connsiteX0" fmla="*/ 5162 w 2580088"/>
              <a:gd name="connsiteY0" fmla="*/ 261612 h 523015"/>
              <a:gd name="connsiteX1" fmla="*/ 857887 w 2580088"/>
              <a:gd name="connsiteY1" fmla="*/ 218283 h 523015"/>
              <a:gd name="connsiteX2" fmla="*/ 1292625 w 2580088"/>
              <a:gd name="connsiteY2" fmla="*/ 209 h 523015"/>
              <a:gd name="connsiteX3" fmla="*/ 2580088 w 2580088"/>
              <a:gd name="connsiteY3" fmla="*/ 261612 h 523015"/>
              <a:gd name="connsiteX4" fmla="*/ 1292625 w 2580088"/>
              <a:gd name="connsiteY4" fmla="*/ 523015 h 523015"/>
              <a:gd name="connsiteX5" fmla="*/ 5162 w 2580088"/>
              <a:gd name="connsiteY5" fmla="*/ 261612 h 523015"/>
              <a:gd name="connsiteX0" fmla="*/ 5162 w 2587426"/>
              <a:gd name="connsiteY0" fmla="*/ 261430 h 522833"/>
              <a:gd name="connsiteX1" fmla="*/ 857887 w 2587426"/>
              <a:gd name="connsiteY1" fmla="*/ 218101 h 522833"/>
              <a:gd name="connsiteX2" fmla="*/ 1292625 w 2587426"/>
              <a:gd name="connsiteY2" fmla="*/ 27 h 522833"/>
              <a:gd name="connsiteX3" fmla="*/ 1793544 w 2587426"/>
              <a:gd name="connsiteY3" fmla="*/ 203532 h 522833"/>
              <a:gd name="connsiteX4" fmla="*/ 2580088 w 2587426"/>
              <a:gd name="connsiteY4" fmla="*/ 261430 h 522833"/>
              <a:gd name="connsiteX5" fmla="*/ 1292625 w 2587426"/>
              <a:gd name="connsiteY5" fmla="*/ 522833 h 522833"/>
              <a:gd name="connsiteX6" fmla="*/ 5162 w 2587426"/>
              <a:gd name="connsiteY6" fmla="*/ 261430 h 522833"/>
              <a:gd name="connsiteX0" fmla="*/ 59237 w 2641501"/>
              <a:gd name="connsiteY0" fmla="*/ 261430 h 522833"/>
              <a:gd name="connsiteX1" fmla="*/ 286171 w 2641501"/>
              <a:gd name="connsiteY1" fmla="*/ 54288 h 522833"/>
              <a:gd name="connsiteX2" fmla="*/ 911962 w 2641501"/>
              <a:gd name="connsiteY2" fmla="*/ 218101 h 522833"/>
              <a:gd name="connsiteX3" fmla="*/ 1346700 w 2641501"/>
              <a:gd name="connsiteY3" fmla="*/ 27 h 522833"/>
              <a:gd name="connsiteX4" fmla="*/ 1847619 w 2641501"/>
              <a:gd name="connsiteY4" fmla="*/ 203532 h 522833"/>
              <a:gd name="connsiteX5" fmla="*/ 2634163 w 2641501"/>
              <a:gd name="connsiteY5" fmla="*/ 261430 h 522833"/>
              <a:gd name="connsiteX6" fmla="*/ 1346700 w 2641501"/>
              <a:gd name="connsiteY6" fmla="*/ 522833 h 522833"/>
              <a:gd name="connsiteX7" fmla="*/ 59237 w 2641501"/>
              <a:gd name="connsiteY7" fmla="*/ 261430 h 522833"/>
              <a:gd name="connsiteX0" fmla="*/ 59237 w 2641501"/>
              <a:gd name="connsiteY0" fmla="*/ 261430 h 522833"/>
              <a:gd name="connsiteX1" fmla="*/ 286171 w 2641501"/>
              <a:gd name="connsiteY1" fmla="*/ 54288 h 522833"/>
              <a:gd name="connsiteX2" fmla="*/ 653039 w 2641501"/>
              <a:gd name="connsiteY2" fmla="*/ 84682 h 522833"/>
              <a:gd name="connsiteX3" fmla="*/ 911962 w 2641501"/>
              <a:gd name="connsiteY3" fmla="*/ 218101 h 522833"/>
              <a:gd name="connsiteX4" fmla="*/ 1346700 w 2641501"/>
              <a:gd name="connsiteY4" fmla="*/ 27 h 522833"/>
              <a:gd name="connsiteX5" fmla="*/ 1847619 w 2641501"/>
              <a:gd name="connsiteY5" fmla="*/ 203532 h 522833"/>
              <a:gd name="connsiteX6" fmla="*/ 2634163 w 2641501"/>
              <a:gd name="connsiteY6" fmla="*/ 261430 h 522833"/>
              <a:gd name="connsiteX7" fmla="*/ 1346700 w 2641501"/>
              <a:gd name="connsiteY7" fmla="*/ 522833 h 522833"/>
              <a:gd name="connsiteX8" fmla="*/ 59237 w 2641501"/>
              <a:gd name="connsiteY8" fmla="*/ 261430 h 522833"/>
              <a:gd name="connsiteX0" fmla="*/ 2645 w 2584909"/>
              <a:gd name="connsiteY0" fmla="*/ 261430 h 530998"/>
              <a:gd name="connsiteX1" fmla="*/ 229579 w 2584909"/>
              <a:gd name="connsiteY1" fmla="*/ 54288 h 530998"/>
              <a:gd name="connsiteX2" fmla="*/ 596447 w 2584909"/>
              <a:gd name="connsiteY2" fmla="*/ 84682 h 530998"/>
              <a:gd name="connsiteX3" fmla="*/ 855370 w 2584909"/>
              <a:gd name="connsiteY3" fmla="*/ 218101 h 530998"/>
              <a:gd name="connsiteX4" fmla="*/ 1290108 w 2584909"/>
              <a:gd name="connsiteY4" fmla="*/ 27 h 530998"/>
              <a:gd name="connsiteX5" fmla="*/ 1791027 w 2584909"/>
              <a:gd name="connsiteY5" fmla="*/ 203532 h 530998"/>
              <a:gd name="connsiteX6" fmla="*/ 2577571 w 2584909"/>
              <a:gd name="connsiteY6" fmla="*/ 261430 h 530998"/>
              <a:gd name="connsiteX7" fmla="*/ 1290108 w 2584909"/>
              <a:gd name="connsiteY7" fmla="*/ 522833 h 530998"/>
              <a:gd name="connsiteX8" fmla="*/ 355084 w 2584909"/>
              <a:gd name="connsiteY8" fmla="*/ 446629 h 530998"/>
              <a:gd name="connsiteX9" fmla="*/ 2645 w 2584909"/>
              <a:gd name="connsiteY9" fmla="*/ 261430 h 530998"/>
              <a:gd name="connsiteX0" fmla="*/ 2645 w 2587818"/>
              <a:gd name="connsiteY0" fmla="*/ 261429 h 530997"/>
              <a:gd name="connsiteX1" fmla="*/ 229579 w 2587818"/>
              <a:gd name="connsiteY1" fmla="*/ 54287 h 530997"/>
              <a:gd name="connsiteX2" fmla="*/ 596447 w 2587818"/>
              <a:gd name="connsiteY2" fmla="*/ 84681 h 530997"/>
              <a:gd name="connsiteX3" fmla="*/ 855370 w 2587818"/>
              <a:gd name="connsiteY3" fmla="*/ 218100 h 530997"/>
              <a:gd name="connsiteX4" fmla="*/ 1290108 w 2587818"/>
              <a:gd name="connsiteY4" fmla="*/ 26 h 530997"/>
              <a:gd name="connsiteX5" fmla="*/ 1791027 w 2587818"/>
              <a:gd name="connsiteY5" fmla="*/ 203531 h 530997"/>
              <a:gd name="connsiteX6" fmla="*/ 1910479 w 2587818"/>
              <a:gd name="connsiteY6" fmla="*/ 75300 h 530997"/>
              <a:gd name="connsiteX7" fmla="*/ 2577571 w 2587818"/>
              <a:gd name="connsiteY7" fmla="*/ 261429 h 530997"/>
              <a:gd name="connsiteX8" fmla="*/ 1290108 w 2587818"/>
              <a:gd name="connsiteY8" fmla="*/ 522832 h 530997"/>
              <a:gd name="connsiteX9" fmla="*/ 355084 w 2587818"/>
              <a:gd name="connsiteY9" fmla="*/ 446628 h 530997"/>
              <a:gd name="connsiteX10" fmla="*/ 2645 w 2587818"/>
              <a:gd name="connsiteY10" fmla="*/ 261429 h 530997"/>
              <a:gd name="connsiteX0" fmla="*/ 2645 w 2587818"/>
              <a:gd name="connsiteY0" fmla="*/ 329111 h 598679"/>
              <a:gd name="connsiteX1" fmla="*/ 229579 w 2587818"/>
              <a:gd name="connsiteY1" fmla="*/ 121969 h 598679"/>
              <a:gd name="connsiteX2" fmla="*/ 596447 w 2587818"/>
              <a:gd name="connsiteY2" fmla="*/ 152363 h 598679"/>
              <a:gd name="connsiteX3" fmla="*/ 855370 w 2587818"/>
              <a:gd name="connsiteY3" fmla="*/ 285782 h 598679"/>
              <a:gd name="connsiteX4" fmla="*/ 1290108 w 2587818"/>
              <a:gd name="connsiteY4" fmla="*/ 67708 h 598679"/>
              <a:gd name="connsiteX5" fmla="*/ 1757040 w 2587818"/>
              <a:gd name="connsiteY5" fmla="*/ 12025 h 598679"/>
              <a:gd name="connsiteX6" fmla="*/ 1791027 w 2587818"/>
              <a:gd name="connsiteY6" fmla="*/ 271213 h 598679"/>
              <a:gd name="connsiteX7" fmla="*/ 1910479 w 2587818"/>
              <a:gd name="connsiteY7" fmla="*/ 142982 h 598679"/>
              <a:gd name="connsiteX8" fmla="*/ 2577571 w 2587818"/>
              <a:gd name="connsiteY8" fmla="*/ 329111 h 598679"/>
              <a:gd name="connsiteX9" fmla="*/ 1290108 w 2587818"/>
              <a:gd name="connsiteY9" fmla="*/ 590514 h 598679"/>
              <a:gd name="connsiteX10" fmla="*/ 355084 w 2587818"/>
              <a:gd name="connsiteY10" fmla="*/ 514310 h 598679"/>
              <a:gd name="connsiteX11" fmla="*/ 2645 w 2587818"/>
              <a:gd name="connsiteY11" fmla="*/ 329111 h 598679"/>
              <a:gd name="connsiteX0" fmla="*/ 2645 w 2587818"/>
              <a:gd name="connsiteY0" fmla="*/ 324847 h 594415"/>
              <a:gd name="connsiteX1" fmla="*/ 229579 w 2587818"/>
              <a:gd name="connsiteY1" fmla="*/ 117705 h 594415"/>
              <a:gd name="connsiteX2" fmla="*/ 596447 w 2587818"/>
              <a:gd name="connsiteY2" fmla="*/ 148099 h 594415"/>
              <a:gd name="connsiteX3" fmla="*/ 855370 w 2587818"/>
              <a:gd name="connsiteY3" fmla="*/ 281518 h 594415"/>
              <a:gd name="connsiteX4" fmla="*/ 1290108 w 2587818"/>
              <a:gd name="connsiteY4" fmla="*/ 63444 h 594415"/>
              <a:gd name="connsiteX5" fmla="*/ 1557312 w 2587818"/>
              <a:gd name="connsiteY5" fmla="*/ 145037 h 594415"/>
              <a:gd name="connsiteX6" fmla="*/ 1757040 w 2587818"/>
              <a:gd name="connsiteY6" fmla="*/ 7761 h 594415"/>
              <a:gd name="connsiteX7" fmla="*/ 1791027 w 2587818"/>
              <a:gd name="connsiteY7" fmla="*/ 266949 h 594415"/>
              <a:gd name="connsiteX8" fmla="*/ 1910479 w 2587818"/>
              <a:gd name="connsiteY8" fmla="*/ 138718 h 594415"/>
              <a:gd name="connsiteX9" fmla="*/ 2577571 w 2587818"/>
              <a:gd name="connsiteY9" fmla="*/ 324847 h 594415"/>
              <a:gd name="connsiteX10" fmla="*/ 1290108 w 2587818"/>
              <a:gd name="connsiteY10" fmla="*/ 586250 h 594415"/>
              <a:gd name="connsiteX11" fmla="*/ 355084 w 2587818"/>
              <a:gd name="connsiteY11" fmla="*/ 510046 h 594415"/>
              <a:gd name="connsiteX12" fmla="*/ 2645 w 2587818"/>
              <a:gd name="connsiteY12" fmla="*/ 324847 h 594415"/>
              <a:gd name="connsiteX0" fmla="*/ 2645 w 2587818"/>
              <a:gd name="connsiteY0" fmla="*/ 324847 h 594415"/>
              <a:gd name="connsiteX1" fmla="*/ 229579 w 2587818"/>
              <a:gd name="connsiteY1" fmla="*/ 117705 h 594415"/>
              <a:gd name="connsiteX2" fmla="*/ 596447 w 2587818"/>
              <a:gd name="connsiteY2" fmla="*/ 148099 h 594415"/>
              <a:gd name="connsiteX3" fmla="*/ 855370 w 2587818"/>
              <a:gd name="connsiteY3" fmla="*/ 281518 h 594415"/>
              <a:gd name="connsiteX4" fmla="*/ 888790 w 2587818"/>
              <a:gd name="connsiteY4" fmla="*/ 174936 h 594415"/>
              <a:gd name="connsiteX5" fmla="*/ 1290108 w 2587818"/>
              <a:gd name="connsiteY5" fmla="*/ 63444 h 594415"/>
              <a:gd name="connsiteX6" fmla="*/ 1557312 w 2587818"/>
              <a:gd name="connsiteY6" fmla="*/ 145037 h 594415"/>
              <a:gd name="connsiteX7" fmla="*/ 1757040 w 2587818"/>
              <a:gd name="connsiteY7" fmla="*/ 7761 h 594415"/>
              <a:gd name="connsiteX8" fmla="*/ 1791027 w 2587818"/>
              <a:gd name="connsiteY8" fmla="*/ 266949 h 594415"/>
              <a:gd name="connsiteX9" fmla="*/ 1910479 w 2587818"/>
              <a:gd name="connsiteY9" fmla="*/ 138718 h 594415"/>
              <a:gd name="connsiteX10" fmla="*/ 2577571 w 2587818"/>
              <a:gd name="connsiteY10" fmla="*/ 324847 h 594415"/>
              <a:gd name="connsiteX11" fmla="*/ 1290108 w 2587818"/>
              <a:gd name="connsiteY11" fmla="*/ 586250 h 594415"/>
              <a:gd name="connsiteX12" fmla="*/ 355084 w 2587818"/>
              <a:gd name="connsiteY12" fmla="*/ 510046 h 594415"/>
              <a:gd name="connsiteX13" fmla="*/ 2645 w 2587818"/>
              <a:gd name="connsiteY13" fmla="*/ 324847 h 594415"/>
              <a:gd name="connsiteX0" fmla="*/ 2645 w 2623579"/>
              <a:gd name="connsiteY0" fmla="*/ 324847 h 594415"/>
              <a:gd name="connsiteX1" fmla="*/ 229579 w 2623579"/>
              <a:gd name="connsiteY1" fmla="*/ 117705 h 594415"/>
              <a:gd name="connsiteX2" fmla="*/ 596447 w 2623579"/>
              <a:gd name="connsiteY2" fmla="*/ 148099 h 594415"/>
              <a:gd name="connsiteX3" fmla="*/ 855370 w 2623579"/>
              <a:gd name="connsiteY3" fmla="*/ 281518 h 594415"/>
              <a:gd name="connsiteX4" fmla="*/ 888790 w 2623579"/>
              <a:gd name="connsiteY4" fmla="*/ 174936 h 594415"/>
              <a:gd name="connsiteX5" fmla="*/ 1290108 w 2623579"/>
              <a:gd name="connsiteY5" fmla="*/ 63444 h 594415"/>
              <a:gd name="connsiteX6" fmla="*/ 1557312 w 2623579"/>
              <a:gd name="connsiteY6" fmla="*/ 145037 h 594415"/>
              <a:gd name="connsiteX7" fmla="*/ 1757040 w 2623579"/>
              <a:gd name="connsiteY7" fmla="*/ 7761 h 594415"/>
              <a:gd name="connsiteX8" fmla="*/ 1791027 w 2623579"/>
              <a:gd name="connsiteY8" fmla="*/ 266949 h 594415"/>
              <a:gd name="connsiteX9" fmla="*/ 1910479 w 2623579"/>
              <a:gd name="connsiteY9" fmla="*/ 138718 h 594415"/>
              <a:gd name="connsiteX10" fmla="*/ 2276249 w 2623579"/>
              <a:gd name="connsiteY10" fmla="*/ 138152 h 594415"/>
              <a:gd name="connsiteX11" fmla="*/ 2577571 w 2623579"/>
              <a:gd name="connsiteY11" fmla="*/ 324847 h 594415"/>
              <a:gd name="connsiteX12" fmla="*/ 1290108 w 2623579"/>
              <a:gd name="connsiteY12" fmla="*/ 586250 h 594415"/>
              <a:gd name="connsiteX13" fmla="*/ 355084 w 2623579"/>
              <a:gd name="connsiteY13" fmla="*/ 510046 h 594415"/>
              <a:gd name="connsiteX14" fmla="*/ 2645 w 2623579"/>
              <a:gd name="connsiteY14" fmla="*/ 324847 h 594415"/>
              <a:gd name="connsiteX0" fmla="*/ 2645 w 2623579"/>
              <a:gd name="connsiteY0" fmla="*/ 324847 h 594415"/>
              <a:gd name="connsiteX1" fmla="*/ 229579 w 2623579"/>
              <a:gd name="connsiteY1" fmla="*/ 117705 h 594415"/>
              <a:gd name="connsiteX2" fmla="*/ 596447 w 2623579"/>
              <a:gd name="connsiteY2" fmla="*/ 148099 h 594415"/>
              <a:gd name="connsiteX3" fmla="*/ 855370 w 2623579"/>
              <a:gd name="connsiteY3" fmla="*/ 281518 h 594415"/>
              <a:gd name="connsiteX4" fmla="*/ 888790 w 2623579"/>
              <a:gd name="connsiteY4" fmla="*/ 174936 h 594415"/>
              <a:gd name="connsiteX5" fmla="*/ 1131816 w 2623579"/>
              <a:gd name="connsiteY5" fmla="*/ 209720 h 594415"/>
              <a:gd name="connsiteX6" fmla="*/ 1290108 w 2623579"/>
              <a:gd name="connsiteY6" fmla="*/ 63444 h 594415"/>
              <a:gd name="connsiteX7" fmla="*/ 1557312 w 2623579"/>
              <a:gd name="connsiteY7" fmla="*/ 145037 h 594415"/>
              <a:gd name="connsiteX8" fmla="*/ 1757040 w 2623579"/>
              <a:gd name="connsiteY8" fmla="*/ 7761 h 594415"/>
              <a:gd name="connsiteX9" fmla="*/ 1791027 w 2623579"/>
              <a:gd name="connsiteY9" fmla="*/ 266949 h 594415"/>
              <a:gd name="connsiteX10" fmla="*/ 1910479 w 2623579"/>
              <a:gd name="connsiteY10" fmla="*/ 138718 h 594415"/>
              <a:gd name="connsiteX11" fmla="*/ 2276249 w 2623579"/>
              <a:gd name="connsiteY11" fmla="*/ 138152 h 594415"/>
              <a:gd name="connsiteX12" fmla="*/ 2577571 w 2623579"/>
              <a:gd name="connsiteY12" fmla="*/ 324847 h 594415"/>
              <a:gd name="connsiteX13" fmla="*/ 1290108 w 2623579"/>
              <a:gd name="connsiteY13" fmla="*/ 586250 h 594415"/>
              <a:gd name="connsiteX14" fmla="*/ 355084 w 2623579"/>
              <a:gd name="connsiteY14" fmla="*/ 510046 h 594415"/>
              <a:gd name="connsiteX15" fmla="*/ 2645 w 2623579"/>
              <a:gd name="connsiteY15" fmla="*/ 324847 h 594415"/>
              <a:gd name="connsiteX0" fmla="*/ 2645 w 2623579"/>
              <a:gd name="connsiteY0" fmla="*/ 325235 h 594803"/>
              <a:gd name="connsiteX1" fmla="*/ 229579 w 2623579"/>
              <a:gd name="connsiteY1" fmla="*/ 118093 h 594803"/>
              <a:gd name="connsiteX2" fmla="*/ 596447 w 2623579"/>
              <a:gd name="connsiteY2" fmla="*/ 148487 h 594803"/>
              <a:gd name="connsiteX3" fmla="*/ 855370 w 2623579"/>
              <a:gd name="connsiteY3" fmla="*/ 281906 h 594803"/>
              <a:gd name="connsiteX4" fmla="*/ 888790 w 2623579"/>
              <a:gd name="connsiteY4" fmla="*/ 175324 h 594803"/>
              <a:gd name="connsiteX5" fmla="*/ 1131816 w 2623579"/>
              <a:gd name="connsiteY5" fmla="*/ 210108 h 594803"/>
              <a:gd name="connsiteX6" fmla="*/ 1290108 w 2623579"/>
              <a:gd name="connsiteY6" fmla="*/ 63832 h 594803"/>
              <a:gd name="connsiteX7" fmla="*/ 1430178 w 2623579"/>
              <a:gd name="connsiteY7" fmla="*/ 56936 h 594803"/>
              <a:gd name="connsiteX8" fmla="*/ 1557312 w 2623579"/>
              <a:gd name="connsiteY8" fmla="*/ 145425 h 594803"/>
              <a:gd name="connsiteX9" fmla="*/ 1757040 w 2623579"/>
              <a:gd name="connsiteY9" fmla="*/ 8149 h 594803"/>
              <a:gd name="connsiteX10" fmla="*/ 1791027 w 2623579"/>
              <a:gd name="connsiteY10" fmla="*/ 267337 h 594803"/>
              <a:gd name="connsiteX11" fmla="*/ 1910479 w 2623579"/>
              <a:gd name="connsiteY11" fmla="*/ 139106 h 594803"/>
              <a:gd name="connsiteX12" fmla="*/ 2276249 w 2623579"/>
              <a:gd name="connsiteY12" fmla="*/ 138540 h 594803"/>
              <a:gd name="connsiteX13" fmla="*/ 2577571 w 2623579"/>
              <a:gd name="connsiteY13" fmla="*/ 325235 h 594803"/>
              <a:gd name="connsiteX14" fmla="*/ 1290108 w 2623579"/>
              <a:gd name="connsiteY14" fmla="*/ 586638 h 594803"/>
              <a:gd name="connsiteX15" fmla="*/ 355084 w 2623579"/>
              <a:gd name="connsiteY15" fmla="*/ 510434 h 594803"/>
              <a:gd name="connsiteX16" fmla="*/ 2645 w 2623579"/>
              <a:gd name="connsiteY16" fmla="*/ 325235 h 594803"/>
              <a:gd name="connsiteX0" fmla="*/ 2645 w 2623579"/>
              <a:gd name="connsiteY0" fmla="*/ 325235 h 594803"/>
              <a:gd name="connsiteX1" fmla="*/ 229579 w 2623579"/>
              <a:gd name="connsiteY1" fmla="*/ 118093 h 594803"/>
              <a:gd name="connsiteX2" fmla="*/ 596447 w 2623579"/>
              <a:gd name="connsiteY2" fmla="*/ 148487 h 594803"/>
              <a:gd name="connsiteX3" fmla="*/ 855370 w 2623579"/>
              <a:gd name="connsiteY3" fmla="*/ 281906 h 594803"/>
              <a:gd name="connsiteX4" fmla="*/ 888790 w 2623579"/>
              <a:gd name="connsiteY4" fmla="*/ 175324 h 594803"/>
              <a:gd name="connsiteX5" fmla="*/ 1131816 w 2623579"/>
              <a:gd name="connsiteY5" fmla="*/ 210108 h 594803"/>
              <a:gd name="connsiteX6" fmla="*/ 1290108 w 2623579"/>
              <a:gd name="connsiteY6" fmla="*/ 63832 h 594803"/>
              <a:gd name="connsiteX7" fmla="*/ 1430178 w 2623579"/>
              <a:gd name="connsiteY7" fmla="*/ 56936 h 594803"/>
              <a:gd name="connsiteX8" fmla="*/ 1557312 w 2623579"/>
              <a:gd name="connsiteY8" fmla="*/ 145425 h 594803"/>
              <a:gd name="connsiteX9" fmla="*/ 1757040 w 2623579"/>
              <a:gd name="connsiteY9" fmla="*/ 8149 h 594803"/>
              <a:gd name="connsiteX10" fmla="*/ 1804992 w 2623579"/>
              <a:gd name="connsiteY10" fmla="*/ 136645 h 594803"/>
              <a:gd name="connsiteX11" fmla="*/ 1910479 w 2623579"/>
              <a:gd name="connsiteY11" fmla="*/ 139106 h 594803"/>
              <a:gd name="connsiteX12" fmla="*/ 2276249 w 2623579"/>
              <a:gd name="connsiteY12" fmla="*/ 138540 h 594803"/>
              <a:gd name="connsiteX13" fmla="*/ 2577571 w 2623579"/>
              <a:gd name="connsiteY13" fmla="*/ 325235 h 594803"/>
              <a:gd name="connsiteX14" fmla="*/ 1290108 w 2623579"/>
              <a:gd name="connsiteY14" fmla="*/ 586638 h 594803"/>
              <a:gd name="connsiteX15" fmla="*/ 355084 w 2623579"/>
              <a:gd name="connsiteY15" fmla="*/ 510434 h 594803"/>
              <a:gd name="connsiteX16" fmla="*/ 2645 w 2623579"/>
              <a:gd name="connsiteY16" fmla="*/ 325235 h 594803"/>
              <a:gd name="connsiteX0" fmla="*/ 2645 w 2620916"/>
              <a:gd name="connsiteY0" fmla="*/ 325235 h 594803"/>
              <a:gd name="connsiteX1" fmla="*/ 229579 w 2620916"/>
              <a:gd name="connsiteY1" fmla="*/ 118093 h 594803"/>
              <a:gd name="connsiteX2" fmla="*/ 596447 w 2620916"/>
              <a:gd name="connsiteY2" fmla="*/ 148487 h 594803"/>
              <a:gd name="connsiteX3" fmla="*/ 855370 w 2620916"/>
              <a:gd name="connsiteY3" fmla="*/ 281906 h 594803"/>
              <a:gd name="connsiteX4" fmla="*/ 888790 w 2620916"/>
              <a:gd name="connsiteY4" fmla="*/ 175324 h 594803"/>
              <a:gd name="connsiteX5" fmla="*/ 1131816 w 2620916"/>
              <a:gd name="connsiteY5" fmla="*/ 210108 h 594803"/>
              <a:gd name="connsiteX6" fmla="*/ 1290108 w 2620916"/>
              <a:gd name="connsiteY6" fmla="*/ 63832 h 594803"/>
              <a:gd name="connsiteX7" fmla="*/ 1430178 w 2620916"/>
              <a:gd name="connsiteY7" fmla="*/ 56936 h 594803"/>
              <a:gd name="connsiteX8" fmla="*/ 1557312 w 2620916"/>
              <a:gd name="connsiteY8" fmla="*/ 145425 h 594803"/>
              <a:gd name="connsiteX9" fmla="*/ 1757040 w 2620916"/>
              <a:gd name="connsiteY9" fmla="*/ 8149 h 594803"/>
              <a:gd name="connsiteX10" fmla="*/ 1804992 w 2620916"/>
              <a:gd name="connsiteY10" fmla="*/ 136645 h 594803"/>
              <a:gd name="connsiteX11" fmla="*/ 1910479 w 2620916"/>
              <a:gd name="connsiteY11" fmla="*/ 139106 h 594803"/>
              <a:gd name="connsiteX12" fmla="*/ 2104188 w 2620916"/>
              <a:gd name="connsiteY12" fmla="*/ 181838 h 594803"/>
              <a:gd name="connsiteX13" fmla="*/ 2276249 w 2620916"/>
              <a:gd name="connsiteY13" fmla="*/ 138540 h 594803"/>
              <a:gd name="connsiteX14" fmla="*/ 2577571 w 2620916"/>
              <a:gd name="connsiteY14" fmla="*/ 325235 h 594803"/>
              <a:gd name="connsiteX15" fmla="*/ 1290108 w 2620916"/>
              <a:gd name="connsiteY15" fmla="*/ 586638 h 594803"/>
              <a:gd name="connsiteX16" fmla="*/ 355084 w 2620916"/>
              <a:gd name="connsiteY16" fmla="*/ 510434 h 594803"/>
              <a:gd name="connsiteX17" fmla="*/ 2645 w 2620916"/>
              <a:gd name="connsiteY17" fmla="*/ 325235 h 594803"/>
              <a:gd name="connsiteX0" fmla="*/ 2645 w 2666283"/>
              <a:gd name="connsiteY0" fmla="*/ 325235 h 594803"/>
              <a:gd name="connsiteX1" fmla="*/ 229579 w 2666283"/>
              <a:gd name="connsiteY1" fmla="*/ 118093 h 594803"/>
              <a:gd name="connsiteX2" fmla="*/ 596447 w 2666283"/>
              <a:gd name="connsiteY2" fmla="*/ 148487 h 594803"/>
              <a:gd name="connsiteX3" fmla="*/ 855370 w 2666283"/>
              <a:gd name="connsiteY3" fmla="*/ 281906 h 594803"/>
              <a:gd name="connsiteX4" fmla="*/ 888790 w 2666283"/>
              <a:gd name="connsiteY4" fmla="*/ 175324 h 594803"/>
              <a:gd name="connsiteX5" fmla="*/ 1131816 w 2666283"/>
              <a:gd name="connsiteY5" fmla="*/ 210108 h 594803"/>
              <a:gd name="connsiteX6" fmla="*/ 1290108 w 2666283"/>
              <a:gd name="connsiteY6" fmla="*/ 63832 h 594803"/>
              <a:gd name="connsiteX7" fmla="*/ 1430178 w 2666283"/>
              <a:gd name="connsiteY7" fmla="*/ 56936 h 594803"/>
              <a:gd name="connsiteX8" fmla="*/ 1557312 w 2666283"/>
              <a:gd name="connsiteY8" fmla="*/ 145425 h 594803"/>
              <a:gd name="connsiteX9" fmla="*/ 1757040 w 2666283"/>
              <a:gd name="connsiteY9" fmla="*/ 8149 h 594803"/>
              <a:gd name="connsiteX10" fmla="*/ 1804992 w 2666283"/>
              <a:gd name="connsiteY10" fmla="*/ 136645 h 594803"/>
              <a:gd name="connsiteX11" fmla="*/ 1910479 w 2666283"/>
              <a:gd name="connsiteY11" fmla="*/ 139106 h 594803"/>
              <a:gd name="connsiteX12" fmla="*/ 2104188 w 2666283"/>
              <a:gd name="connsiteY12" fmla="*/ 181838 h 594803"/>
              <a:gd name="connsiteX13" fmla="*/ 2276249 w 2666283"/>
              <a:gd name="connsiteY13" fmla="*/ 138540 h 594803"/>
              <a:gd name="connsiteX14" fmla="*/ 2537632 w 2666283"/>
              <a:gd name="connsiteY14" fmla="*/ 166473 h 594803"/>
              <a:gd name="connsiteX15" fmla="*/ 2577571 w 2666283"/>
              <a:gd name="connsiteY15" fmla="*/ 325235 h 594803"/>
              <a:gd name="connsiteX16" fmla="*/ 1290108 w 2666283"/>
              <a:gd name="connsiteY16" fmla="*/ 586638 h 594803"/>
              <a:gd name="connsiteX17" fmla="*/ 355084 w 2666283"/>
              <a:gd name="connsiteY17" fmla="*/ 510434 h 594803"/>
              <a:gd name="connsiteX18" fmla="*/ 2645 w 2666283"/>
              <a:gd name="connsiteY18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71620 w 2708324"/>
              <a:gd name="connsiteY2" fmla="*/ 118093 h 594803"/>
              <a:gd name="connsiteX3" fmla="*/ 638488 w 2708324"/>
              <a:gd name="connsiteY3" fmla="*/ 148487 h 594803"/>
              <a:gd name="connsiteX4" fmla="*/ 897411 w 2708324"/>
              <a:gd name="connsiteY4" fmla="*/ 281906 h 594803"/>
              <a:gd name="connsiteX5" fmla="*/ 930831 w 2708324"/>
              <a:gd name="connsiteY5" fmla="*/ 175324 h 594803"/>
              <a:gd name="connsiteX6" fmla="*/ 1173857 w 2708324"/>
              <a:gd name="connsiteY6" fmla="*/ 210108 h 594803"/>
              <a:gd name="connsiteX7" fmla="*/ 1332149 w 2708324"/>
              <a:gd name="connsiteY7" fmla="*/ 63832 h 594803"/>
              <a:gd name="connsiteX8" fmla="*/ 1472219 w 2708324"/>
              <a:gd name="connsiteY8" fmla="*/ 56936 h 594803"/>
              <a:gd name="connsiteX9" fmla="*/ 1599353 w 2708324"/>
              <a:gd name="connsiteY9" fmla="*/ 145425 h 594803"/>
              <a:gd name="connsiteX10" fmla="*/ 1799081 w 2708324"/>
              <a:gd name="connsiteY10" fmla="*/ 8149 h 594803"/>
              <a:gd name="connsiteX11" fmla="*/ 1847033 w 2708324"/>
              <a:gd name="connsiteY11" fmla="*/ 136645 h 594803"/>
              <a:gd name="connsiteX12" fmla="*/ 1952520 w 2708324"/>
              <a:gd name="connsiteY12" fmla="*/ 139106 h 594803"/>
              <a:gd name="connsiteX13" fmla="*/ 2146229 w 2708324"/>
              <a:gd name="connsiteY13" fmla="*/ 181838 h 594803"/>
              <a:gd name="connsiteX14" fmla="*/ 2318290 w 2708324"/>
              <a:gd name="connsiteY14" fmla="*/ 138540 h 594803"/>
              <a:gd name="connsiteX15" fmla="*/ 2579673 w 2708324"/>
              <a:gd name="connsiteY15" fmla="*/ 166473 h 594803"/>
              <a:gd name="connsiteX16" fmla="*/ 2619612 w 2708324"/>
              <a:gd name="connsiteY16" fmla="*/ 325235 h 594803"/>
              <a:gd name="connsiteX17" fmla="*/ 1332149 w 2708324"/>
              <a:gd name="connsiteY17" fmla="*/ 586638 h 594803"/>
              <a:gd name="connsiteX18" fmla="*/ 397125 w 2708324"/>
              <a:gd name="connsiteY18" fmla="*/ 510434 h 594803"/>
              <a:gd name="connsiteX19" fmla="*/ 44686 w 2708324"/>
              <a:gd name="connsiteY19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38488 w 2708324"/>
              <a:gd name="connsiteY3" fmla="*/ 148487 h 594803"/>
              <a:gd name="connsiteX4" fmla="*/ 897411 w 2708324"/>
              <a:gd name="connsiteY4" fmla="*/ 281906 h 594803"/>
              <a:gd name="connsiteX5" fmla="*/ 930831 w 2708324"/>
              <a:gd name="connsiteY5" fmla="*/ 175324 h 594803"/>
              <a:gd name="connsiteX6" fmla="*/ 1173857 w 2708324"/>
              <a:gd name="connsiteY6" fmla="*/ 210108 h 594803"/>
              <a:gd name="connsiteX7" fmla="*/ 1332149 w 2708324"/>
              <a:gd name="connsiteY7" fmla="*/ 63832 h 594803"/>
              <a:gd name="connsiteX8" fmla="*/ 1472219 w 2708324"/>
              <a:gd name="connsiteY8" fmla="*/ 56936 h 594803"/>
              <a:gd name="connsiteX9" fmla="*/ 1599353 w 2708324"/>
              <a:gd name="connsiteY9" fmla="*/ 145425 h 594803"/>
              <a:gd name="connsiteX10" fmla="*/ 1799081 w 2708324"/>
              <a:gd name="connsiteY10" fmla="*/ 8149 h 594803"/>
              <a:gd name="connsiteX11" fmla="*/ 1847033 w 2708324"/>
              <a:gd name="connsiteY11" fmla="*/ 136645 h 594803"/>
              <a:gd name="connsiteX12" fmla="*/ 1952520 w 2708324"/>
              <a:gd name="connsiteY12" fmla="*/ 139106 h 594803"/>
              <a:gd name="connsiteX13" fmla="*/ 2146229 w 2708324"/>
              <a:gd name="connsiteY13" fmla="*/ 181838 h 594803"/>
              <a:gd name="connsiteX14" fmla="*/ 2318290 w 2708324"/>
              <a:gd name="connsiteY14" fmla="*/ 138540 h 594803"/>
              <a:gd name="connsiteX15" fmla="*/ 2579673 w 2708324"/>
              <a:gd name="connsiteY15" fmla="*/ 166473 h 594803"/>
              <a:gd name="connsiteX16" fmla="*/ 2619612 w 2708324"/>
              <a:gd name="connsiteY16" fmla="*/ 325235 h 594803"/>
              <a:gd name="connsiteX17" fmla="*/ 1332149 w 2708324"/>
              <a:gd name="connsiteY17" fmla="*/ 586638 h 594803"/>
              <a:gd name="connsiteX18" fmla="*/ 397125 w 2708324"/>
              <a:gd name="connsiteY18" fmla="*/ 510434 h 594803"/>
              <a:gd name="connsiteX19" fmla="*/ 44686 w 2708324"/>
              <a:gd name="connsiteY19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42046 w 2708324"/>
              <a:gd name="connsiteY3" fmla="*/ 73964 h 594803"/>
              <a:gd name="connsiteX4" fmla="*/ 638488 w 2708324"/>
              <a:gd name="connsiteY4" fmla="*/ 148487 h 594803"/>
              <a:gd name="connsiteX5" fmla="*/ 897411 w 2708324"/>
              <a:gd name="connsiteY5" fmla="*/ 281906 h 594803"/>
              <a:gd name="connsiteX6" fmla="*/ 930831 w 2708324"/>
              <a:gd name="connsiteY6" fmla="*/ 175324 h 594803"/>
              <a:gd name="connsiteX7" fmla="*/ 1173857 w 2708324"/>
              <a:gd name="connsiteY7" fmla="*/ 210108 h 594803"/>
              <a:gd name="connsiteX8" fmla="*/ 1332149 w 2708324"/>
              <a:gd name="connsiteY8" fmla="*/ 63832 h 594803"/>
              <a:gd name="connsiteX9" fmla="*/ 1472219 w 2708324"/>
              <a:gd name="connsiteY9" fmla="*/ 56936 h 594803"/>
              <a:gd name="connsiteX10" fmla="*/ 1599353 w 2708324"/>
              <a:gd name="connsiteY10" fmla="*/ 145425 h 594803"/>
              <a:gd name="connsiteX11" fmla="*/ 1799081 w 2708324"/>
              <a:gd name="connsiteY11" fmla="*/ 8149 h 594803"/>
              <a:gd name="connsiteX12" fmla="*/ 1847033 w 2708324"/>
              <a:gd name="connsiteY12" fmla="*/ 136645 h 594803"/>
              <a:gd name="connsiteX13" fmla="*/ 1952520 w 2708324"/>
              <a:gd name="connsiteY13" fmla="*/ 139106 h 594803"/>
              <a:gd name="connsiteX14" fmla="*/ 2146229 w 2708324"/>
              <a:gd name="connsiteY14" fmla="*/ 181838 h 594803"/>
              <a:gd name="connsiteX15" fmla="*/ 2318290 w 2708324"/>
              <a:gd name="connsiteY15" fmla="*/ 138540 h 594803"/>
              <a:gd name="connsiteX16" fmla="*/ 2579673 w 2708324"/>
              <a:gd name="connsiteY16" fmla="*/ 166473 h 594803"/>
              <a:gd name="connsiteX17" fmla="*/ 2619612 w 2708324"/>
              <a:gd name="connsiteY17" fmla="*/ 325235 h 594803"/>
              <a:gd name="connsiteX18" fmla="*/ 1332149 w 2708324"/>
              <a:gd name="connsiteY18" fmla="*/ 586638 h 594803"/>
              <a:gd name="connsiteX19" fmla="*/ 397125 w 2708324"/>
              <a:gd name="connsiteY19" fmla="*/ 510434 h 594803"/>
              <a:gd name="connsiteX20" fmla="*/ 44686 w 2708324"/>
              <a:gd name="connsiteY20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42046 w 2708324"/>
              <a:gd name="connsiteY3" fmla="*/ 73964 h 594803"/>
              <a:gd name="connsiteX4" fmla="*/ 638488 w 2708324"/>
              <a:gd name="connsiteY4" fmla="*/ 148487 h 594803"/>
              <a:gd name="connsiteX5" fmla="*/ 868912 w 2708324"/>
              <a:gd name="connsiteY5" fmla="*/ 177520 h 594803"/>
              <a:gd name="connsiteX6" fmla="*/ 930831 w 2708324"/>
              <a:gd name="connsiteY6" fmla="*/ 175324 h 594803"/>
              <a:gd name="connsiteX7" fmla="*/ 1173857 w 2708324"/>
              <a:gd name="connsiteY7" fmla="*/ 210108 h 594803"/>
              <a:gd name="connsiteX8" fmla="*/ 1332149 w 2708324"/>
              <a:gd name="connsiteY8" fmla="*/ 63832 h 594803"/>
              <a:gd name="connsiteX9" fmla="*/ 1472219 w 2708324"/>
              <a:gd name="connsiteY9" fmla="*/ 56936 h 594803"/>
              <a:gd name="connsiteX10" fmla="*/ 1599353 w 2708324"/>
              <a:gd name="connsiteY10" fmla="*/ 145425 h 594803"/>
              <a:gd name="connsiteX11" fmla="*/ 1799081 w 2708324"/>
              <a:gd name="connsiteY11" fmla="*/ 8149 h 594803"/>
              <a:gd name="connsiteX12" fmla="*/ 1847033 w 2708324"/>
              <a:gd name="connsiteY12" fmla="*/ 136645 h 594803"/>
              <a:gd name="connsiteX13" fmla="*/ 1952520 w 2708324"/>
              <a:gd name="connsiteY13" fmla="*/ 139106 h 594803"/>
              <a:gd name="connsiteX14" fmla="*/ 2146229 w 2708324"/>
              <a:gd name="connsiteY14" fmla="*/ 181838 h 594803"/>
              <a:gd name="connsiteX15" fmla="*/ 2318290 w 2708324"/>
              <a:gd name="connsiteY15" fmla="*/ 138540 h 594803"/>
              <a:gd name="connsiteX16" fmla="*/ 2579673 w 2708324"/>
              <a:gd name="connsiteY16" fmla="*/ 166473 h 594803"/>
              <a:gd name="connsiteX17" fmla="*/ 2619612 w 2708324"/>
              <a:gd name="connsiteY17" fmla="*/ 325235 h 594803"/>
              <a:gd name="connsiteX18" fmla="*/ 1332149 w 2708324"/>
              <a:gd name="connsiteY18" fmla="*/ 586638 h 594803"/>
              <a:gd name="connsiteX19" fmla="*/ 397125 w 2708324"/>
              <a:gd name="connsiteY19" fmla="*/ 510434 h 594803"/>
              <a:gd name="connsiteX20" fmla="*/ 44686 w 2708324"/>
              <a:gd name="connsiteY20" fmla="*/ 325235 h 594803"/>
              <a:gd name="connsiteX0" fmla="*/ 44686 w 2708324"/>
              <a:gd name="connsiteY0" fmla="*/ 325235 h 594803"/>
              <a:gd name="connsiteX1" fmla="*/ 29691 w 2708324"/>
              <a:gd name="connsiteY1" fmla="*/ 114270 h 594803"/>
              <a:gd name="connsiteX2" fmla="*/ 269425 w 2708324"/>
              <a:gd name="connsiteY2" fmla="*/ 56173 h 594803"/>
              <a:gd name="connsiteX3" fmla="*/ 642046 w 2708324"/>
              <a:gd name="connsiteY3" fmla="*/ 73964 h 594803"/>
              <a:gd name="connsiteX4" fmla="*/ 638488 w 2708324"/>
              <a:gd name="connsiteY4" fmla="*/ 148487 h 594803"/>
              <a:gd name="connsiteX5" fmla="*/ 868912 w 2708324"/>
              <a:gd name="connsiteY5" fmla="*/ 177520 h 594803"/>
              <a:gd name="connsiteX6" fmla="*/ 930831 w 2708324"/>
              <a:gd name="connsiteY6" fmla="*/ 175324 h 594803"/>
              <a:gd name="connsiteX7" fmla="*/ 1173857 w 2708324"/>
              <a:gd name="connsiteY7" fmla="*/ 210108 h 594803"/>
              <a:gd name="connsiteX8" fmla="*/ 1332149 w 2708324"/>
              <a:gd name="connsiteY8" fmla="*/ 63832 h 594803"/>
              <a:gd name="connsiteX9" fmla="*/ 1472219 w 2708324"/>
              <a:gd name="connsiteY9" fmla="*/ 56936 h 594803"/>
              <a:gd name="connsiteX10" fmla="*/ 1599353 w 2708324"/>
              <a:gd name="connsiteY10" fmla="*/ 145425 h 594803"/>
              <a:gd name="connsiteX11" fmla="*/ 1799081 w 2708324"/>
              <a:gd name="connsiteY11" fmla="*/ 8149 h 594803"/>
              <a:gd name="connsiteX12" fmla="*/ 1847033 w 2708324"/>
              <a:gd name="connsiteY12" fmla="*/ 136645 h 594803"/>
              <a:gd name="connsiteX13" fmla="*/ 1952520 w 2708324"/>
              <a:gd name="connsiteY13" fmla="*/ 139106 h 594803"/>
              <a:gd name="connsiteX14" fmla="*/ 2146229 w 2708324"/>
              <a:gd name="connsiteY14" fmla="*/ 181838 h 594803"/>
              <a:gd name="connsiteX15" fmla="*/ 2318290 w 2708324"/>
              <a:gd name="connsiteY15" fmla="*/ 138540 h 594803"/>
              <a:gd name="connsiteX16" fmla="*/ 2579673 w 2708324"/>
              <a:gd name="connsiteY16" fmla="*/ 166473 h 594803"/>
              <a:gd name="connsiteX17" fmla="*/ 2619612 w 2708324"/>
              <a:gd name="connsiteY17" fmla="*/ 325235 h 594803"/>
              <a:gd name="connsiteX18" fmla="*/ 1332149 w 2708324"/>
              <a:gd name="connsiteY18" fmla="*/ 586638 h 594803"/>
              <a:gd name="connsiteX19" fmla="*/ 397125 w 2708324"/>
              <a:gd name="connsiteY19" fmla="*/ 510434 h 594803"/>
              <a:gd name="connsiteX20" fmla="*/ 44686 w 2708324"/>
              <a:gd name="connsiteY20" fmla="*/ 325235 h 594803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30831 w 2649671"/>
              <a:gd name="connsiteY6" fmla="*/ 175324 h 587222"/>
              <a:gd name="connsiteX7" fmla="*/ 1173857 w 2649671"/>
              <a:gd name="connsiteY7" fmla="*/ 210108 h 587222"/>
              <a:gd name="connsiteX8" fmla="*/ 1332149 w 2649671"/>
              <a:gd name="connsiteY8" fmla="*/ 63832 h 587222"/>
              <a:gd name="connsiteX9" fmla="*/ 1472219 w 2649671"/>
              <a:gd name="connsiteY9" fmla="*/ 56936 h 587222"/>
              <a:gd name="connsiteX10" fmla="*/ 1599353 w 2649671"/>
              <a:gd name="connsiteY10" fmla="*/ 145425 h 587222"/>
              <a:gd name="connsiteX11" fmla="*/ 1799081 w 2649671"/>
              <a:gd name="connsiteY11" fmla="*/ 8149 h 587222"/>
              <a:gd name="connsiteX12" fmla="*/ 1847033 w 2649671"/>
              <a:gd name="connsiteY12" fmla="*/ 136645 h 587222"/>
              <a:gd name="connsiteX13" fmla="*/ 1952520 w 2649671"/>
              <a:gd name="connsiteY13" fmla="*/ 139106 h 587222"/>
              <a:gd name="connsiteX14" fmla="*/ 2146229 w 2649671"/>
              <a:gd name="connsiteY14" fmla="*/ 181838 h 587222"/>
              <a:gd name="connsiteX15" fmla="*/ 2318290 w 2649671"/>
              <a:gd name="connsiteY15" fmla="*/ 138540 h 587222"/>
              <a:gd name="connsiteX16" fmla="*/ 2579673 w 2649671"/>
              <a:gd name="connsiteY16" fmla="*/ 166473 h 587222"/>
              <a:gd name="connsiteX17" fmla="*/ 2619612 w 2649671"/>
              <a:gd name="connsiteY17" fmla="*/ 325235 h 587222"/>
              <a:gd name="connsiteX18" fmla="*/ 2255838 w 2649671"/>
              <a:gd name="connsiteY18" fmla="*/ 475545 h 587222"/>
              <a:gd name="connsiteX19" fmla="*/ 1332149 w 2649671"/>
              <a:gd name="connsiteY19" fmla="*/ 586638 h 587222"/>
              <a:gd name="connsiteX20" fmla="*/ 397125 w 2649671"/>
              <a:gd name="connsiteY20" fmla="*/ 510434 h 587222"/>
              <a:gd name="connsiteX21" fmla="*/ 44686 w 2649671"/>
              <a:gd name="connsiteY21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30831 w 2649671"/>
              <a:gd name="connsiteY6" fmla="*/ 175324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318290 w 2649671"/>
              <a:gd name="connsiteY16" fmla="*/ 138540 h 587222"/>
              <a:gd name="connsiteX17" fmla="*/ 2579673 w 2649671"/>
              <a:gd name="connsiteY17" fmla="*/ 166473 h 587222"/>
              <a:gd name="connsiteX18" fmla="*/ 2619612 w 2649671"/>
              <a:gd name="connsiteY18" fmla="*/ 325235 h 587222"/>
              <a:gd name="connsiteX19" fmla="*/ 2255838 w 2649671"/>
              <a:gd name="connsiteY19" fmla="*/ 475545 h 587222"/>
              <a:gd name="connsiteX20" fmla="*/ 1332149 w 2649671"/>
              <a:gd name="connsiteY20" fmla="*/ 586638 h 587222"/>
              <a:gd name="connsiteX21" fmla="*/ 397125 w 2649671"/>
              <a:gd name="connsiteY21" fmla="*/ 510434 h 587222"/>
              <a:gd name="connsiteX22" fmla="*/ 44686 w 2649671"/>
              <a:gd name="connsiteY22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318290 w 2649671"/>
              <a:gd name="connsiteY16" fmla="*/ 138540 h 587222"/>
              <a:gd name="connsiteX17" fmla="*/ 2579673 w 2649671"/>
              <a:gd name="connsiteY17" fmla="*/ 166473 h 587222"/>
              <a:gd name="connsiteX18" fmla="*/ 2619612 w 2649671"/>
              <a:gd name="connsiteY18" fmla="*/ 325235 h 587222"/>
              <a:gd name="connsiteX19" fmla="*/ 2255838 w 2649671"/>
              <a:gd name="connsiteY19" fmla="*/ 475545 h 587222"/>
              <a:gd name="connsiteX20" fmla="*/ 1332149 w 2649671"/>
              <a:gd name="connsiteY20" fmla="*/ 586638 h 587222"/>
              <a:gd name="connsiteX21" fmla="*/ 397125 w 2649671"/>
              <a:gd name="connsiteY21" fmla="*/ 510434 h 587222"/>
              <a:gd name="connsiteX22" fmla="*/ 44686 w 2649671"/>
              <a:gd name="connsiteY22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69425 w 2649671"/>
              <a:gd name="connsiteY2" fmla="*/ 5617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204858 w 2649671"/>
              <a:gd name="connsiteY16" fmla="*/ 86763 h 587222"/>
              <a:gd name="connsiteX17" fmla="*/ 2318290 w 2649671"/>
              <a:gd name="connsiteY17" fmla="*/ 138540 h 587222"/>
              <a:gd name="connsiteX18" fmla="*/ 2579673 w 2649671"/>
              <a:gd name="connsiteY18" fmla="*/ 166473 h 587222"/>
              <a:gd name="connsiteX19" fmla="*/ 2619612 w 2649671"/>
              <a:gd name="connsiteY19" fmla="*/ 325235 h 587222"/>
              <a:gd name="connsiteX20" fmla="*/ 2255838 w 2649671"/>
              <a:gd name="connsiteY20" fmla="*/ 475545 h 587222"/>
              <a:gd name="connsiteX21" fmla="*/ 1332149 w 2649671"/>
              <a:gd name="connsiteY21" fmla="*/ 586638 h 587222"/>
              <a:gd name="connsiteX22" fmla="*/ 397125 w 2649671"/>
              <a:gd name="connsiteY22" fmla="*/ 510434 h 587222"/>
              <a:gd name="connsiteX23" fmla="*/ 44686 w 2649671"/>
              <a:gd name="connsiteY23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48874 w 2649671"/>
              <a:gd name="connsiteY2" fmla="*/ 110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3857 w 2649671"/>
              <a:gd name="connsiteY8" fmla="*/ 210108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204858 w 2649671"/>
              <a:gd name="connsiteY16" fmla="*/ 86763 h 587222"/>
              <a:gd name="connsiteX17" fmla="*/ 2318290 w 2649671"/>
              <a:gd name="connsiteY17" fmla="*/ 138540 h 587222"/>
              <a:gd name="connsiteX18" fmla="*/ 2579673 w 2649671"/>
              <a:gd name="connsiteY18" fmla="*/ 166473 h 587222"/>
              <a:gd name="connsiteX19" fmla="*/ 2619612 w 2649671"/>
              <a:gd name="connsiteY19" fmla="*/ 325235 h 587222"/>
              <a:gd name="connsiteX20" fmla="*/ 2255838 w 2649671"/>
              <a:gd name="connsiteY20" fmla="*/ 475545 h 587222"/>
              <a:gd name="connsiteX21" fmla="*/ 1332149 w 2649671"/>
              <a:gd name="connsiteY21" fmla="*/ 586638 h 587222"/>
              <a:gd name="connsiteX22" fmla="*/ 397125 w 2649671"/>
              <a:gd name="connsiteY22" fmla="*/ 510434 h 587222"/>
              <a:gd name="connsiteX23" fmla="*/ 44686 w 2649671"/>
              <a:gd name="connsiteY23" fmla="*/ 325235 h 587222"/>
              <a:gd name="connsiteX0" fmla="*/ 44686 w 2649671"/>
              <a:gd name="connsiteY0" fmla="*/ 325235 h 587222"/>
              <a:gd name="connsiteX1" fmla="*/ 29691 w 2649671"/>
              <a:gd name="connsiteY1" fmla="*/ 114270 h 587222"/>
              <a:gd name="connsiteX2" fmla="*/ 248874 w 2649671"/>
              <a:gd name="connsiteY2" fmla="*/ 1103 h 587222"/>
              <a:gd name="connsiteX3" fmla="*/ 642046 w 2649671"/>
              <a:gd name="connsiteY3" fmla="*/ 73964 h 587222"/>
              <a:gd name="connsiteX4" fmla="*/ 638488 w 2649671"/>
              <a:gd name="connsiteY4" fmla="*/ 148487 h 587222"/>
              <a:gd name="connsiteX5" fmla="*/ 868912 w 2649671"/>
              <a:gd name="connsiteY5" fmla="*/ 177520 h 587222"/>
              <a:gd name="connsiteX6" fmla="*/ 965350 w 2649671"/>
              <a:gd name="connsiteY6" fmla="*/ 99702 h 587222"/>
              <a:gd name="connsiteX7" fmla="*/ 1029466 w 2649671"/>
              <a:gd name="connsiteY7" fmla="*/ 159427 h 587222"/>
              <a:gd name="connsiteX8" fmla="*/ 1170563 w 2649671"/>
              <a:gd name="connsiteY8" fmla="*/ 117227 h 587222"/>
              <a:gd name="connsiteX9" fmla="*/ 1332149 w 2649671"/>
              <a:gd name="connsiteY9" fmla="*/ 63832 h 587222"/>
              <a:gd name="connsiteX10" fmla="*/ 1472219 w 2649671"/>
              <a:gd name="connsiteY10" fmla="*/ 56936 h 587222"/>
              <a:gd name="connsiteX11" fmla="*/ 1599353 w 2649671"/>
              <a:gd name="connsiteY11" fmla="*/ 145425 h 587222"/>
              <a:gd name="connsiteX12" fmla="*/ 1799081 w 2649671"/>
              <a:gd name="connsiteY12" fmla="*/ 8149 h 587222"/>
              <a:gd name="connsiteX13" fmla="*/ 1847033 w 2649671"/>
              <a:gd name="connsiteY13" fmla="*/ 136645 h 587222"/>
              <a:gd name="connsiteX14" fmla="*/ 1952520 w 2649671"/>
              <a:gd name="connsiteY14" fmla="*/ 139106 h 587222"/>
              <a:gd name="connsiteX15" fmla="*/ 2146229 w 2649671"/>
              <a:gd name="connsiteY15" fmla="*/ 181838 h 587222"/>
              <a:gd name="connsiteX16" fmla="*/ 2204858 w 2649671"/>
              <a:gd name="connsiteY16" fmla="*/ 86763 h 587222"/>
              <a:gd name="connsiteX17" fmla="*/ 2318290 w 2649671"/>
              <a:gd name="connsiteY17" fmla="*/ 138540 h 587222"/>
              <a:gd name="connsiteX18" fmla="*/ 2579673 w 2649671"/>
              <a:gd name="connsiteY18" fmla="*/ 166473 h 587222"/>
              <a:gd name="connsiteX19" fmla="*/ 2619612 w 2649671"/>
              <a:gd name="connsiteY19" fmla="*/ 325235 h 587222"/>
              <a:gd name="connsiteX20" fmla="*/ 2255838 w 2649671"/>
              <a:gd name="connsiteY20" fmla="*/ 475545 h 587222"/>
              <a:gd name="connsiteX21" fmla="*/ 1332149 w 2649671"/>
              <a:gd name="connsiteY21" fmla="*/ 586638 h 587222"/>
              <a:gd name="connsiteX22" fmla="*/ 397125 w 2649671"/>
              <a:gd name="connsiteY22" fmla="*/ 510434 h 587222"/>
              <a:gd name="connsiteX23" fmla="*/ 44686 w 2649671"/>
              <a:gd name="connsiteY23" fmla="*/ 325235 h 587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49671" h="587222">
                <a:moveTo>
                  <a:pt x="44686" y="325235"/>
                </a:moveTo>
                <a:cubicBezTo>
                  <a:pt x="-16553" y="259208"/>
                  <a:pt x="-8131" y="148794"/>
                  <a:pt x="29691" y="114270"/>
                </a:cubicBezTo>
                <a:cubicBezTo>
                  <a:pt x="67513" y="79746"/>
                  <a:pt x="163071" y="11"/>
                  <a:pt x="248874" y="1103"/>
                </a:cubicBezTo>
                <a:cubicBezTo>
                  <a:pt x="334677" y="2195"/>
                  <a:pt x="580536" y="58578"/>
                  <a:pt x="642046" y="73964"/>
                </a:cubicBezTo>
                <a:cubicBezTo>
                  <a:pt x="703556" y="89350"/>
                  <a:pt x="579671" y="121639"/>
                  <a:pt x="638488" y="148487"/>
                </a:cubicBezTo>
                <a:cubicBezTo>
                  <a:pt x="697305" y="175335"/>
                  <a:pt x="803383" y="165377"/>
                  <a:pt x="868912" y="177520"/>
                </a:cubicBezTo>
                <a:cubicBezTo>
                  <a:pt x="932246" y="127741"/>
                  <a:pt x="916948" y="133450"/>
                  <a:pt x="965350" y="99702"/>
                </a:cubicBezTo>
                <a:cubicBezTo>
                  <a:pt x="996493" y="103764"/>
                  <a:pt x="988962" y="153630"/>
                  <a:pt x="1029466" y="159427"/>
                </a:cubicBezTo>
                <a:cubicBezTo>
                  <a:pt x="1069970" y="165224"/>
                  <a:pt x="1124500" y="140237"/>
                  <a:pt x="1170563" y="117227"/>
                </a:cubicBezTo>
                <a:cubicBezTo>
                  <a:pt x="1216626" y="94217"/>
                  <a:pt x="1281873" y="73880"/>
                  <a:pt x="1332149" y="63832"/>
                </a:cubicBezTo>
                <a:cubicBezTo>
                  <a:pt x="1382425" y="53784"/>
                  <a:pt x="1427685" y="43337"/>
                  <a:pt x="1472219" y="56936"/>
                </a:cubicBezTo>
                <a:cubicBezTo>
                  <a:pt x="1516753" y="70535"/>
                  <a:pt x="1542183" y="165018"/>
                  <a:pt x="1599353" y="145425"/>
                </a:cubicBezTo>
                <a:cubicBezTo>
                  <a:pt x="1656523" y="125832"/>
                  <a:pt x="1759214" y="-37970"/>
                  <a:pt x="1799081" y="8149"/>
                </a:cubicBezTo>
                <a:cubicBezTo>
                  <a:pt x="1838948" y="54268"/>
                  <a:pt x="1809178" y="147287"/>
                  <a:pt x="1847033" y="136645"/>
                </a:cubicBezTo>
                <a:cubicBezTo>
                  <a:pt x="1884888" y="126003"/>
                  <a:pt x="1902061" y="143995"/>
                  <a:pt x="1952520" y="139106"/>
                </a:cubicBezTo>
                <a:cubicBezTo>
                  <a:pt x="2002979" y="134218"/>
                  <a:pt x="2098464" y="175265"/>
                  <a:pt x="2146229" y="181838"/>
                </a:cubicBezTo>
                <a:cubicBezTo>
                  <a:pt x="2193994" y="188411"/>
                  <a:pt x="2176181" y="93979"/>
                  <a:pt x="2204858" y="86763"/>
                </a:cubicBezTo>
                <a:cubicBezTo>
                  <a:pt x="2233535" y="79547"/>
                  <a:pt x="2261530" y="140552"/>
                  <a:pt x="2318290" y="138540"/>
                </a:cubicBezTo>
                <a:cubicBezTo>
                  <a:pt x="2375050" y="136528"/>
                  <a:pt x="2529453" y="135357"/>
                  <a:pt x="2579673" y="166473"/>
                </a:cubicBezTo>
                <a:cubicBezTo>
                  <a:pt x="2629893" y="197589"/>
                  <a:pt x="2685412" y="286737"/>
                  <a:pt x="2619612" y="325235"/>
                </a:cubicBezTo>
                <a:cubicBezTo>
                  <a:pt x="2553812" y="363733"/>
                  <a:pt x="2470415" y="431978"/>
                  <a:pt x="2255838" y="475545"/>
                </a:cubicBezTo>
                <a:cubicBezTo>
                  <a:pt x="2041261" y="519112"/>
                  <a:pt x="1641934" y="580823"/>
                  <a:pt x="1332149" y="586638"/>
                </a:cubicBezTo>
                <a:cubicBezTo>
                  <a:pt x="1022364" y="592453"/>
                  <a:pt x="611702" y="554001"/>
                  <a:pt x="397125" y="510434"/>
                </a:cubicBezTo>
                <a:cubicBezTo>
                  <a:pt x="182548" y="466867"/>
                  <a:pt x="105925" y="391262"/>
                  <a:pt x="44686" y="325235"/>
                </a:cubicBezTo>
                <a:close/>
              </a:path>
            </a:pathLst>
          </a:custGeom>
          <a:solidFill>
            <a:schemeClr val="accent1">
              <a:alpha val="86000"/>
            </a:schemeClr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8" name="Picture 4" descr="C:\Users\Parobkova\AppData\Local\Microsoft\Windows\Temporary Internet Files\Content.IE5\MYUXXO76\MC90002816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944" y="1910954"/>
            <a:ext cx="907730" cy="89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élník 10"/>
          <p:cNvSpPr/>
          <p:nvPr/>
        </p:nvSpPr>
        <p:spPr>
          <a:xfrm>
            <a:off x="269054" y="5404048"/>
            <a:ext cx="207069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1. Krušné hory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2561996" y="5404048"/>
            <a:ext cx="184189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2. Jizerské hory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4594826" y="5396052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3. České středohoří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7020272" y="5396052"/>
            <a:ext cx="19077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4. Lužické hory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7536" y="6015771"/>
            <a:ext cx="1872216" cy="437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Smrk (1124 m.)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2453456" y="6015770"/>
            <a:ext cx="1554650" cy="437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Luž (793 m.)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Zaoblený obdélník 20"/>
          <p:cNvSpPr/>
          <p:nvPr/>
        </p:nvSpPr>
        <p:spPr>
          <a:xfrm>
            <a:off x="4067204" y="6015768"/>
            <a:ext cx="2232988" cy="437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Klínovec (1244 m.)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6407268" y="6015767"/>
            <a:ext cx="2297114" cy="43756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Milešovka (837m.)</a:t>
            </a:r>
            <a:endParaRPr lang="cs-CZ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8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1094 -0.518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" y="-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3356 L 0.14341 -0.6155 " pathEditMode="relative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3658 L -0.30781 -0.37176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56892 -0.6018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5" y="-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L 0.37014 -0.70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3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5521 -0.6925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41823 -0.5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20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3634 L -0.50955 -0.45857 " pathEditMode="relative" ptsTypes="AA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701102" y="188640"/>
            <a:ext cx="777686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Povrch oblasti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816371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Jizerské hory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712924" y="1844824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Milešovka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2211550" y="1816371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Ještěd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23528" y="3225285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Lužické hory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6564916" y="3225285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Klínovec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545235" y="1844824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s</a:t>
            </a:r>
            <a:r>
              <a:rPr lang="cs-CZ" b="1" dirty="0" smtClean="0">
                <a:solidFill>
                  <a:schemeClr val="bg1"/>
                </a:solidFill>
              </a:rPr>
              <a:t>opečný původ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323528" y="4673015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České středohoří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4684502" y="4673015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Smrk 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(1124 m.)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684502" y="3212976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</a:t>
            </a:r>
            <a:r>
              <a:rPr lang="cs-CZ" b="1" dirty="0" smtClean="0">
                <a:solidFill>
                  <a:schemeClr val="bg1"/>
                </a:solidFill>
              </a:rPr>
              <a:t>ramení zde pravý přítok Labe - Jizera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2211550" y="3225285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Krušné hory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211550" y="4673015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t</a:t>
            </a:r>
            <a:r>
              <a:rPr lang="cs-CZ" b="1" dirty="0" smtClean="0">
                <a:solidFill>
                  <a:schemeClr val="bg1"/>
                </a:solidFill>
              </a:rPr>
              <a:t>ypická hora Liberecka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6545235" y="4673015"/>
            <a:ext cx="172819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l</a:t>
            </a:r>
            <a:r>
              <a:rPr lang="cs-CZ" b="1" dirty="0" smtClean="0">
                <a:solidFill>
                  <a:schemeClr val="bg1"/>
                </a:solidFill>
              </a:rPr>
              <a:t>eží při hranici s Německem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C3E5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C3E5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9CA4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9CA4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9CA4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971600" y="980728"/>
            <a:ext cx="6840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Lesy severočeských hor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2" name="Picture 10" descr="C:\Users\Parobkova\AppData\Local\Microsoft\Windows\Temporary Internet Files\Content.IE5\JTY0FJC8\MC90029344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62" y="2571564"/>
            <a:ext cx="238521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aoblený obdélník 2"/>
          <p:cNvSpPr/>
          <p:nvPr/>
        </p:nvSpPr>
        <p:spPr>
          <a:xfrm>
            <a:off x="2680904" y="2420888"/>
            <a:ext cx="61206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Průmyslová oblast =) negativní vliv na přírodu.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Zaoblený obdélník 15"/>
          <p:cNvSpPr/>
          <p:nvPr/>
        </p:nvSpPr>
        <p:spPr>
          <a:xfrm>
            <a:off x="2680905" y="3356992"/>
            <a:ext cx="61206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ovzduší – dým, popílek, škodlivé plyny.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Zaoblený obdélník 16"/>
          <p:cNvSpPr/>
          <p:nvPr/>
        </p:nvSpPr>
        <p:spPr>
          <a:xfrm>
            <a:off x="2680905" y="4365104"/>
            <a:ext cx="6120680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Odpadní znečištění vody – řek.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Zaoblený obdélník 17"/>
          <p:cNvSpPr/>
          <p:nvPr/>
        </p:nvSpPr>
        <p:spPr>
          <a:xfrm>
            <a:off x="2680904" y="5373216"/>
            <a:ext cx="613956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Lidé změnili původní vzhled krajiny (hnědouhelné doly).</a:t>
            </a:r>
            <a:endParaRPr lang="cs-CZ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9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8479166"/>
              </p:ext>
            </p:extLst>
          </p:nvPr>
        </p:nvGraphicFramePr>
        <p:xfrm>
          <a:off x="1403648" y="2057400"/>
          <a:ext cx="6792416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9" name="Picture 3" descr="C:\Users\Parobkova\AppData\Local\Microsoft\Windows\Temporary Internet Files\Content.IE5\C6HKF02S\MC90009020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71" y="1405520"/>
            <a:ext cx="2368646" cy="170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323528" y="2560205"/>
            <a:ext cx="1658303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Nisa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4100" name="Picture 4" descr="C:\Users\Parobkova\AppData\Local\Microsoft\Windows\Temporary Internet Files\Content.IE5\MYUXXO76\MC900439826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727"/>
            <a:ext cx="880357" cy="88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ený obdélník 8"/>
          <p:cNvSpPr/>
          <p:nvPr/>
        </p:nvSpPr>
        <p:spPr>
          <a:xfrm>
            <a:off x="1152679" y="1306415"/>
            <a:ext cx="2880320" cy="64462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bg1"/>
                </a:solidFill>
              </a:rPr>
              <a:t>Polsko</a:t>
            </a: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10" name="Šipka nahoru 9"/>
          <p:cNvSpPr/>
          <p:nvPr/>
        </p:nvSpPr>
        <p:spPr>
          <a:xfrm>
            <a:off x="1403648" y="1951038"/>
            <a:ext cx="360040" cy="60916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06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260648"/>
            <a:ext cx="820891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Vodstvo</a:t>
            </a:r>
            <a:endParaRPr lang="cs-CZ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33634"/>
            <a:ext cx="8316762" cy="4813327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1579807" y="6367125"/>
            <a:ext cx="1946067" cy="43204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2. Ploučnice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179512" y="6366576"/>
            <a:ext cx="129614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1. Ohře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3614897" y="6395852"/>
            <a:ext cx="1584176" cy="373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bg1"/>
                </a:solidFill>
              </a:rPr>
              <a:t>3. Bílina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7089328" y="6065972"/>
            <a:ext cx="1662940" cy="703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5</a:t>
            </a:r>
            <a:r>
              <a:rPr lang="cs-CZ" sz="2000" b="1" dirty="0" smtClean="0">
                <a:solidFill>
                  <a:schemeClr val="bg1"/>
                </a:solidFill>
              </a:rPr>
              <a:t>. Nádrž Nechranice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261704" y="6046961"/>
            <a:ext cx="1614552" cy="752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chemeClr val="bg1"/>
                </a:solidFill>
              </a:rPr>
              <a:t>4</a:t>
            </a:r>
            <a:r>
              <a:rPr lang="cs-CZ" sz="2000" b="1" dirty="0" smtClean="0">
                <a:solidFill>
                  <a:schemeClr val="bg1"/>
                </a:solidFill>
              </a:rPr>
              <a:t>. Máchovo jezero</a:t>
            </a:r>
            <a:endParaRPr lang="cs-CZ" sz="2000" b="1" dirty="0">
              <a:solidFill>
                <a:schemeClr val="bg1"/>
              </a:solidFill>
            </a:endParaRPr>
          </a:p>
        </p:txBody>
      </p:sp>
      <p:cxnSp>
        <p:nvCxnSpPr>
          <p:cNvPr id="12" name="Přímá spojnice se šipkou 11"/>
          <p:cNvCxnSpPr/>
          <p:nvPr/>
        </p:nvCxnSpPr>
        <p:spPr>
          <a:xfrm flipH="1" flipV="1">
            <a:off x="1979712" y="2590026"/>
            <a:ext cx="5904469" cy="3456935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>
            <a:stCxn id="6" idx="0"/>
          </p:cNvCxnSpPr>
          <p:nvPr/>
        </p:nvCxnSpPr>
        <p:spPr>
          <a:xfrm flipV="1">
            <a:off x="2552841" y="1873781"/>
            <a:ext cx="1155063" cy="4493344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 flipV="1">
            <a:off x="2195736" y="2204864"/>
            <a:ext cx="2171842" cy="4162261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stCxn id="7" idx="0"/>
          </p:cNvCxnSpPr>
          <p:nvPr/>
        </p:nvCxnSpPr>
        <p:spPr>
          <a:xfrm flipH="1" flipV="1">
            <a:off x="578024" y="3025798"/>
            <a:ext cx="249560" cy="3340778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0" idx="0"/>
          </p:cNvCxnSpPr>
          <p:nvPr/>
        </p:nvCxnSpPr>
        <p:spPr>
          <a:xfrm flipH="1" flipV="1">
            <a:off x="3525874" y="2204865"/>
            <a:ext cx="2543106" cy="3842096"/>
          </a:xfrm>
          <a:prstGeom prst="straightConnector1">
            <a:avLst/>
          </a:prstGeom>
          <a:ln w="5080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7834236" y="5517232"/>
            <a:ext cx="698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[ Obr.3]</a:t>
            </a:r>
            <a:endParaRPr lang="cs-CZ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Živly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1254</TotalTime>
  <Words>854</Words>
  <Application>Microsoft Office PowerPoint</Application>
  <PresentationFormat>Předvádění na obrazovce (4:3)</PresentationFormat>
  <Paragraphs>185</Paragraphs>
  <Slides>24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5" baseType="lpstr">
      <vt:lpstr>Živly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Parobkova</dc:creator>
  <cp:lastModifiedBy>Parobkova</cp:lastModifiedBy>
  <cp:revision>129</cp:revision>
  <dcterms:created xsi:type="dcterms:W3CDTF">2013-01-10T19:24:59Z</dcterms:created>
  <dcterms:modified xsi:type="dcterms:W3CDTF">2013-02-17T11:39:46Z</dcterms:modified>
</cp:coreProperties>
</file>