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76" r:id="rId3"/>
    <p:sldId id="256" r:id="rId4"/>
    <p:sldId id="259" r:id="rId5"/>
    <p:sldId id="260" r:id="rId6"/>
    <p:sldId id="261" r:id="rId7"/>
    <p:sldId id="266" r:id="rId8"/>
    <p:sldId id="257" r:id="rId9"/>
    <p:sldId id="267" r:id="rId10"/>
    <p:sldId id="265" r:id="rId11"/>
    <p:sldId id="258" r:id="rId12"/>
    <p:sldId id="262" r:id="rId13"/>
    <p:sldId id="263" r:id="rId14"/>
    <p:sldId id="272" r:id="rId15"/>
    <p:sldId id="264" r:id="rId16"/>
    <p:sldId id="268" r:id="rId17"/>
    <p:sldId id="270" r:id="rId18"/>
    <p:sldId id="269" r:id="rId19"/>
    <p:sldId id="271" r:id="rId20"/>
    <p:sldId id="278" r:id="rId21"/>
    <p:sldId id="279" r:id="rId22"/>
    <p:sldId id="273" r:id="rId23"/>
    <p:sldId id="280" r:id="rId24"/>
    <p:sldId id="274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>
        <p:scale>
          <a:sx n="68" d="100"/>
          <a:sy n="68" d="100"/>
        </p:scale>
        <p:origin x="-143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04E4A-F628-46B2-99CE-BD458F428F11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D9CE0B-F1F2-4376-9192-37A1E3C9E18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nach </a:t>
          </a:r>
          <a:r>
            <a:rPr lang="cs-CZ" sz="2800" dirty="0" err="1" smtClean="0"/>
            <a:t>rechts</a:t>
          </a:r>
          <a:endParaRPr lang="cs-CZ" sz="2800" dirty="0"/>
        </a:p>
      </dgm:t>
    </dgm:pt>
    <dgm:pt modelId="{71944BBB-3851-4827-B96E-6BD3D1525DE2}" type="parTrans" cxnId="{9FF19C77-B1B0-4570-80A3-DB9E06199A71}">
      <dgm:prSet/>
      <dgm:spPr/>
      <dgm:t>
        <a:bodyPr/>
        <a:lstStyle/>
        <a:p>
          <a:endParaRPr lang="cs-CZ"/>
        </a:p>
      </dgm:t>
    </dgm:pt>
    <dgm:pt modelId="{1646ADCE-A86A-4B57-8414-51F4C33105EC}" type="sibTrans" cxnId="{9FF19C77-B1B0-4570-80A3-DB9E06199A71}">
      <dgm:prSet/>
      <dgm:spPr/>
      <dgm:t>
        <a:bodyPr/>
        <a:lstStyle/>
        <a:p>
          <a:endParaRPr lang="cs-CZ"/>
        </a:p>
      </dgm:t>
    </dgm:pt>
    <dgm:pt modelId="{AB1431A6-EF9F-496E-86D6-606E872FC2B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nach </a:t>
          </a:r>
          <a:r>
            <a:rPr lang="cs-CZ" sz="2800" dirty="0" err="1" smtClean="0"/>
            <a:t>links</a:t>
          </a:r>
          <a:endParaRPr lang="cs-CZ" sz="2800" dirty="0"/>
        </a:p>
      </dgm:t>
    </dgm:pt>
    <dgm:pt modelId="{892C0994-0B20-4E92-9A9D-6EF73787FDFC}" type="parTrans" cxnId="{546BF9A9-9113-4434-80C5-C3FE576930DC}">
      <dgm:prSet/>
      <dgm:spPr/>
      <dgm:t>
        <a:bodyPr/>
        <a:lstStyle/>
        <a:p>
          <a:endParaRPr lang="cs-CZ"/>
        </a:p>
      </dgm:t>
    </dgm:pt>
    <dgm:pt modelId="{BED6C91D-8977-4F1E-9E2B-8BCD51920454}" type="sibTrans" cxnId="{546BF9A9-9113-4434-80C5-C3FE576930DC}">
      <dgm:prSet/>
      <dgm:spPr/>
      <dgm:t>
        <a:bodyPr/>
        <a:lstStyle/>
        <a:p>
          <a:endParaRPr lang="cs-CZ"/>
        </a:p>
      </dgm:t>
    </dgm:pt>
    <dgm:pt modelId="{674733B2-0DE2-4B46-A625-2AF43EA8CBD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err="1" smtClean="0"/>
            <a:t>geradeaus</a:t>
          </a:r>
          <a:endParaRPr lang="cs-CZ" sz="2800" dirty="0"/>
        </a:p>
      </dgm:t>
    </dgm:pt>
    <dgm:pt modelId="{001C4D64-3445-45F3-BF2C-B07739FDE685}" type="parTrans" cxnId="{2018990F-CF3B-44A5-88D2-2A1333AC1332}">
      <dgm:prSet/>
      <dgm:spPr/>
      <dgm:t>
        <a:bodyPr/>
        <a:lstStyle/>
        <a:p>
          <a:endParaRPr lang="cs-CZ"/>
        </a:p>
      </dgm:t>
    </dgm:pt>
    <dgm:pt modelId="{5218EA77-518F-4B93-9D7E-FB1CDD3B63CF}" type="sibTrans" cxnId="{2018990F-CF3B-44A5-88D2-2A1333AC1332}">
      <dgm:prSet/>
      <dgm:spPr/>
      <dgm:t>
        <a:bodyPr/>
        <a:lstStyle/>
        <a:p>
          <a:endParaRPr lang="cs-CZ"/>
        </a:p>
      </dgm:t>
    </dgm:pt>
    <dgm:pt modelId="{0A3F9986-1C04-4589-A1A7-358FDBB337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err="1" smtClean="0"/>
            <a:t>neben</a:t>
          </a:r>
          <a:endParaRPr lang="cs-CZ" sz="2800" dirty="0"/>
        </a:p>
      </dgm:t>
    </dgm:pt>
    <dgm:pt modelId="{B4AD313B-A18A-4EBE-BFB7-43F090FF201C}" type="parTrans" cxnId="{396C1BAD-2F2A-44D1-846D-63E0219C3265}">
      <dgm:prSet/>
      <dgm:spPr/>
      <dgm:t>
        <a:bodyPr/>
        <a:lstStyle/>
        <a:p>
          <a:endParaRPr lang="cs-CZ"/>
        </a:p>
      </dgm:t>
    </dgm:pt>
    <dgm:pt modelId="{2E82B13D-0218-453F-BFBD-ED45C252903F}" type="sibTrans" cxnId="{396C1BAD-2F2A-44D1-846D-63E0219C3265}">
      <dgm:prSet/>
      <dgm:spPr/>
      <dgm:t>
        <a:bodyPr/>
        <a:lstStyle/>
        <a:p>
          <a:endParaRPr lang="cs-CZ"/>
        </a:p>
      </dgm:t>
    </dgm:pt>
    <dgm:pt modelId="{C9845CFA-FE88-41BB-A860-98FDBF6E377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Kreuzung</a:t>
          </a:r>
          <a:endParaRPr lang="cs-CZ" sz="2800" dirty="0"/>
        </a:p>
      </dgm:t>
    </dgm:pt>
    <dgm:pt modelId="{66C19AAB-1F4A-424D-88EE-02372135E8D7}" type="parTrans" cxnId="{68754509-FECA-487E-BE15-7564A2C78069}">
      <dgm:prSet/>
      <dgm:spPr/>
      <dgm:t>
        <a:bodyPr/>
        <a:lstStyle/>
        <a:p>
          <a:endParaRPr lang="cs-CZ"/>
        </a:p>
      </dgm:t>
    </dgm:pt>
    <dgm:pt modelId="{917BBC51-4E71-4554-884A-6D34F004EC06}" type="sibTrans" cxnId="{68754509-FECA-487E-BE15-7564A2C78069}">
      <dgm:prSet/>
      <dgm:spPr/>
      <dgm:t>
        <a:bodyPr/>
        <a:lstStyle/>
        <a:p>
          <a:endParaRPr lang="cs-CZ"/>
        </a:p>
      </dgm:t>
    </dgm:pt>
    <dgm:pt modelId="{C4EBB97B-B506-45CD-95A2-026D57524D8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der </a:t>
          </a:r>
          <a:r>
            <a:rPr lang="cs-CZ" sz="2800" dirty="0" err="1" smtClean="0"/>
            <a:t>Bahnhof</a:t>
          </a:r>
          <a:endParaRPr lang="cs-CZ" sz="2800" dirty="0"/>
        </a:p>
      </dgm:t>
    </dgm:pt>
    <dgm:pt modelId="{1A3B29B5-4257-41FB-B6B0-4A7B8B58BE81}" type="parTrans" cxnId="{2ECCDC28-845F-4694-A254-9F200323A796}">
      <dgm:prSet/>
      <dgm:spPr/>
      <dgm:t>
        <a:bodyPr/>
        <a:lstStyle/>
        <a:p>
          <a:endParaRPr lang="cs-CZ"/>
        </a:p>
      </dgm:t>
    </dgm:pt>
    <dgm:pt modelId="{388C9A66-149E-4AE1-BF14-3F7A93703EEA}" type="sibTrans" cxnId="{2ECCDC28-845F-4694-A254-9F200323A796}">
      <dgm:prSet/>
      <dgm:spPr/>
      <dgm:t>
        <a:bodyPr/>
        <a:lstStyle/>
        <a:p>
          <a:endParaRPr lang="cs-CZ"/>
        </a:p>
      </dgm:t>
    </dgm:pt>
    <dgm:pt modelId="{AAFD3029-58F7-48CE-A4B1-B8671120DC0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err="1" smtClean="0"/>
            <a:t>die</a:t>
          </a:r>
          <a:r>
            <a:rPr lang="cs-CZ" sz="2800" dirty="0" smtClean="0"/>
            <a:t> Stra</a:t>
          </a:r>
          <a:r>
            <a:rPr lang="el-GR" sz="2800" dirty="0" smtClean="0"/>
            <a:t>β</a:t>
          </a:r>
          <a:r>
            <a:rPr lang="cs-CZ" sz="2800" dirty="0" smtClean="0"/>
            <a:t>e</a:t>
          </a:r>
          <a:r>
            <a:rPr lang="cs-CZ" sz="5200" dirty="0" smtClean="0"/>
            <a:t> </a:t>
          </a:r>
          <a:endParaRPr lang="cs-CZ" sz="5200" dirty="0"/>
        </a:p>
      </dgm:t>
    </dgm:pt>
    <dgm:pt modelId="{A35C62CC-9E05-4A3C-88B9-4EA84A4E41AF}" type="parTrans" cxnId="{0C55A6B3-DB9A-4698-A60F-59BA5F87042D}">
      <dgm:prSet/>
      <dgm:spPr/>
      <dgm:t>
        <a:bodyPr/>
        <a:lstStyle/>
        <a:p>
          <a:endParaRPr lang="cs-CZ"/>
        </a:p>
      </dgm:t>
    </dgm:pt>
    <dgm:pt modelId="{9FE8CBBA-ED15-4D20-9332-DC2F5B4902A9}" type="sibTrans" cxnId="{0C55A6B3-DB9A-4698-A60F-59BA5F87042D}">
      <dgm:prSet/>
      <dgm:spPr/>
      <dgm:t>
        <a:bodyPr/>
        <a:lstStyle/>
        <a:p>
          <a:endParaRPr lang="cs-CZ"/>
        </a:p>
      </dgm:t>
    </dgm:pt>
    <dgm:pt modelId="{094BAFE2-E4AD-4469-85BE-81AA27A0B8C2}" type="pres">
      <dgm:prSet presAssocID="{36A04E4A-F628-46B2-99CE-BD458F428F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3B7E31-CA60-407D-B708-C63D87357796}" type="pres">
      <dgm:prSet presAssocID="{EDD9CE0B-F1F2-4376-9192-37A1E3C9E184}" presName="node" presStyleLbl="node1" presStyleIdx="0" presStyleCnt="7" custLinFactNeighborX="-21942" custLinFactNeighborY="-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659B7D-4C02-4FD4-954C-FB29D0F5D710}" type="pres">
      <dgm:prSet presAssocID="{1646ADCE-A86A-4B57-8414-51F4C33105EC}" presName="sibTrans" presStyleCnt="0"/>
      <dgm:spPr/>
    </dgm:pt>
    <dgm:pt modelId="{058C21E3-D984-4AC0-81EA-F8FD6D08E2CC}" type="pres">
      <dgm:prSet presAssocID="{AB1431A6-EF9F-496E-86D6-606E872FC2B9}" presName="node" presStyleLbl="node1" presStyleIdx="1" presStyleCnt="7" custLinFactNeighborX="-790" custLinFactNeighborY="-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8CA0E6-D24C-4394-B59D-691C5B7609C1}" type="pres">
      <dgm:prSet presAssocID="{BED6C91D-8977-4F1E-9E2B-8BCD51920454}" presName="sibTrans" presStyleCnt="0"/>
      <dgm:spPr/>
    </dgm:pt>
    <dgm:pt modelId="{2FD952AD-3619-4B96-A3FC-031A717A6768}" type="pres">
      <dgm:prSet presAssocID="{674733B2-0DE2-4B46-A625-2AF43EA8CBD6}" presName="node" presStyleLbl="node1" presStyleIdx="2" presStyleCnt="7" custLinFactNeighborX="16817" custLinFactNeighborY="-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059D74-132A-4A6C-A09E-313E6DFCA8B7}" type="pres">
      <dgm:prSet presAssocID="{5218EA77-518F-4B93-9D7E-FB1CDD3B63CF}" presName="sibTrans" presStyleCnt="0"/>
      <dgm:spPr/>
    </dgm:pt>
    <dgm:pt modelId="{46D798C8-01E5-474A-AAC5-CE3DDEFC747C}" type="pres">
      <dgm:prSet presAssocID="{0A3F9986-1C04-4589-A1A7-358FDBB337F1}" presName="node" presStyleLbl="node1" presStyleIdx="3" presStyleCnt="7" custScaleY="67063" custLinFactX="8793" custLinFactNeighborX="100000" custLinFactNeighborY="-96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9D85D8-7962-41F1-9B76-3B17E68A656E}" type="pres">
      <dgm:prSet presAssocID="{2E82B13D-0218-453F-BFBD-ED45C252903F}" presName="sibTrans" presStyleCnt="0"/>
      <dgm:spPr/>
    </dgm:pt>
    <dgm:pt modelId="{A30F362B-5CDB-40CC-8169-5511A0F08F04}" type="pres">
      <dgm:prSet presAssocID="{C9845CFA-FE88-41BB-A860-98FDBF6E3777}" presName="node" presStyleLbl="node1" presStyleIdx="4" presStyleCnt="7" custScaleX="100665" custLinFactX="29987" custLinFactY="1560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A12885-0D59-4976-B1FA-1EAF6D9CCB3E}" type="pres">
      <dgm:prSet presAssocID="{917BBC51-4E71-4554-884A-6D34F004EC06}" presName="sibTrans" presStyleCnt="0"/>
      <dgm:spPr/>
    </dgm:pt>
    <dgm:pt modelId="{78FBA589-D9A2-43AC-93D9-E2D16D7B71CF}" type="pres">
      <dgm:prSet presAssocID="{AAFD3029-58F7-48CE-A4B1-B8671120DC0D}" presName="node" presStyleLbl="node1" presStyleIdx="5" presStyleCnt="7" custLinFactX="-100000" custLinFactY="14140" custLinFactNeighborX="-145800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810F58-5816-4B38-9102-7A0927A1E3E5}" type="pres">
      <dgm:prSet presAssocID="{9FE8CBBA-ED15-4D20-9332-DC2F5B4902A9}" presName="sibTrans" presStyleCnt="0"/>
      <dgm:spPr/>
    </dgm:pt>
    <dgm:pt modelId="{3F29414D-2724-44A5-8818-6CD6756942E4}" type="pres">
      <dgm:prSet presAssocID="{C4EBB97B-B506-45CD-95A2-026D57524D8A}" presName="node" presStyleLbl="node1" presStyleIdx="6" presStyleCnt="7" custScaleX="105270" custLinFactNeighborX="-1165" custLinFactNeighborY="-10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5BCA93-E1AF-476D-9DE4-08ECB60116D0}" type="presOf" srcId="{AAFD3029-58F7-48CE-A4B1-B8671120DC0D}" destId="{78FBA589-D9A2-43AC-93D9-E2D16D7B71CF}" srcOrd="0" destOrd="0" presId="urn:microsoft.com/office/officeart/2005/8/layout/default#2"/>
    <dgm:cxn modelId="{025B2D83-AF1B-44B6-A562-0F7672AF1A59}" type="presOf" srcId="{C4EBB97B-B506-45CD-95A2-026D57524D8A}" destId="{3F29414D-2724-44A5-8818-6CD6756942E4}" srcOrd="0" destOrd="0" presId="urn:microsoft.com/office/officeart/2005/8/layout/default#2"/>
    <dgm:cxn modelId="{2ECCDC28-845F-4694-A254-9F200323A796}" srcId="{36A04E4A-F628-46B2-99CE-BD458F428F11}" destId="{C4EBB97B-B506-45CD-95A2-026D57524D8A}" srcOrd="6" destOrd="0" parTransId="{1A3B29B5-4257-41FB-B6B0-4A7B8B58BE81}" sibTransId="{388C9A66-149E-4AE1-BF14-3F7A93703EEA}"/>
    <dgm:cxn modelId="{0C55A6B3-DB9A-4698-A60F-59BA5F87042D}" srcId="{36A04E4A-F628-46B2-99CE-BD458F428F11}" destId="{AAFD3029-58F7-48CE-A4B1-B8671120DC0D}" srcOrd="5" destOrd="0" parTransId="{A35C62CC-9E05-4A3C-88B9-4EA84A4E41AF}" sibTransId="{9FE8CBBA-ED15-4D20-9332-DC2F5B4902A9}"/>
    <dgm:cxn modelId="{4EB57FA3-8586-4A09-9755-874E7F7EAF14}" type="presOf" srcId="{674733B2-0DE2-4B46-A625-2AF43EA8CBD6}" destId="{2FD952AD-3619-4B96-A3FC-031A717A6768}" srcOrd="0" destOrd="0" presId="urn:microsoft.com/office/officeart/2005/8/layout/default#2"/>
    <dgm:cxn modelId="{396C1BAD-2F2A-44D1-846D-63E0219C3265}" srcId="{36A04E4A-F628-46B2-99CE-BD458F428F11}" destId="{0A3F9986-1C04-4589-A1A7-358FDBB337F1}" srcOrd="3" destOrd="0" parTransId="{B4AD313B-A18A-4EBE-BFB7-43F090FF201C}" sibTransId="{2E82B13D-0218-453F-BFBD-ED45C252903F}"/>
    <dgm:cxn modelId="{9FF19C77-B1B0-4570-80A3-DB9E06199A71}" srcId="{36A04E4A-F628-46B2-99CE-BD458F428F11}" destId="{EDD9CE0B-F1F2-4376-9192-37A1E3C9E184}" srcOrd="0" destOrd="0" parTransId="{71944BBB-3851-4827-B96E-6BD3D1525DE2}" sibTransId="{1646ADCE-A86A-4B57-8414-51F4C33105EC}"/>
    <dgm:cxn modelId="{98474B72-3C69-4BE7-A9C4-A933E5620199}" type="presOf" srcId="{36A04E4A-F628-46B2-99CE-BD458F428F11}" destId="{094BAFE2-E4AD-4469-85BE-81AA27A0B8C2}" srcOrd="0" destOrd="0" presId="urn:microsoft.com/office/officeart/2005/8/layout/default#2"/>
    <dgm:cxn modelId="{2018990F-CF3B-44A5-88D2-2A1333AC1332}" srcId="{36A04E4A-F628-46B2-99CE-BD458F428F11}" destId="{674733B2-0DE2-4B46-A625-2AF43EA8CBD6}" srcOrd="2" destOrd="0" parTransId="{001C4D64-3445-45F3-BF2C-B07739FDE685}" sibTransId="{5218EA77-518F-4B93-9D7E-FB1CDD3B63CF}"/>
    <dgm:cxn modelId="{68754509-FECA-487E-BE15-7564A2C78069}" srcId="{36A04E4A-F628-46B2-99CE-BD458F428F11}" destId="{C9845CFA-FE88-41BB-A860-98FDBF6E3777}" srcOrd="4" destOrd="0" parTransId="{66C19AAB-1F4A-424D-88EE-02372135E8D7}" sibTransId="{917BBC51-4E71-4554-884A-6D34F004EC06}"/>
    <dgm:cxn modelId="{546BF9A9-9113-4434-80C5-C3FE576930DC}" srcId="{36A04E4A-F628-46B2-99CE-BD458F428F11}" destId="{AB1431A6-EF9F-496E-86D6-606E872FC2B9}" srcOrd="1" destOrd="0" parTransId="{892C0994-0B20-4E92-9A9D-6EF73787FDFC}" sibTransId="{BED6C91D-8977-4F1E-9E2B-8BCD51920454}"/>
    <dgm:cxn modelId="{4A86B970-6106-4A48-8401-BBEB2CEA4DA4}" type="presOf" srcId="{0A3F9986-1C04-4589-A1A7-358FDBB337F1}" destId="{46D798C8-01E5-474A-AAC5-CE3DDEFC747C}" srcOrd="0" destOrd="0" presId="urn:microsoft.com/office/officeart/2005/8/layout/default#2"/>
    <dgm:cxn modelId="{C60C54E8-4F09-46F3-9C21-C46CF5B46C39}" type="presOf" srcId="{EDD9CE0B-F1F2-4376-9192-37A1E3C9E184}" destId="{CF3B7E31-CA60-407D-B708-C63D87357796}" srcOrd="0" destOrd="0" presId="urn:microsoft.com/office/officeart/2005/8/layout/default#2"/>
    <dgm:cxn modelId="{2D10D3C1-F5EF-4786-8527-2530D29A157C}" type="presOf" srcId="{C9845CFA-FE88-41BB-A860-98FDBF6E3777}" destId="{A30F362B-5CDB-40CC-8169-5511A0F08F04}" srcOrd="0" destOrd="0" presId="urn:microsoft.com/office/officeart/2005/8/layout/default#2"/>
    <dgm:cxn modelId="{79D70D7F-FA7E-4562-AE72-88F50267BAD2}" type="presOf" srcId="{AB1431A6-EF9F-496E-86D6-606E872FC2B9}" destId="{058C21E3-D984-4AC0-81EA-F8FD6D08E2CC}" srcOrd="0" destOrd="0" presId="urn:microsoft.com/office/officeart/2005/8/layout/default#2"/>
    <dgm:cxn modelId="{1AC824F3-9D8B-4885-AF2B-2C8D2B156384}" type="presParOf" srcId="{094BAFE2-E4AD-4469-85BE-81AA27A0B8C2}" destId="{CF3B7E31-CA60-407D-B708-C63D87357796}" srcOrd="0" destOrd="0" presId="urn:microsoft.com/office/officeart/2005/8/layout/default#2"/>
    <dgm:cxn modelId="{94C1974E-1AB6-442B-B304-FDF87AAD67DA}" type="presParOf" srcId="{094BAFE2-E4AD-4469-85BE-81AA27A0B8C2}" destId="{5F659B7D-4C02-4FD4-954C-FB29D0F5D710}" srcOrd="1" destOrd="0" presId="urn:microsoft.com/office/officeart/2005/8/layout/default#2"/>
    <dgm:cxn modelId="{26A80193-CC48-44E3-A855-25A112652743}" type="presParOf" srcId="{094BAFE2-E4AD-4469-85BE-81AA27A0B8C2}" destId="{058C21E3-D984-4AC0-81EA-F8FD6D08E2CC}" srcOrd="2" destOrd="0" presId="urn:microsoft.com/office/officeart/2005/8/layout/default#2"/>
    <dgm:cxn modelId="{9A353E42-97FA-4B91-AD84-3E87B8B3ABAD}" type="presParOf" srcId="{094BAFE2-E4AD-4469-85BE-81AA27A0B8C2}" destId="{8B8CA0E6-D24C-4394-B59D-691C5B7609C1}" srcOrd="3" destOrd="0" presId="urn:microsoft.com/office/officeart/2005/8/layout/default#2"/>
    <dgm:cxn modelId="{D6DE8A77-C4EF-40CF-93CB-3EF1E189E787}" type="presParOf" srcId="{094BAFE2-E4AD-4469-85BE-81AA27A0B8C2}" destId="{2FD952AD-3619-4B96-A3FC-031A717A6768}" srcOrd="4" destOrd="0" presId="urn:microsoft.com/office/officeart/2005/8/layout/default#2"/>
    <dgm:cxn modelId="{F1328A07-DE93-4CDC-8840-87D64C607C93}" type="presParOf" srcId="{094BAFE2-E4AD-4469-85BE-81AA27A0B8C2}" destId="{E6059D74-132A-4A6C-A09E-313E6DFCA8B7}" srcOrd="5" destOrd="0" presId="urn:microsoft.com/office/officeart/2005/8/layout/default#2"/>
    <dgm:cxn modelId="{127D0A67-BA32-4415-A691-068D7DC8BD1D}" type="presParOf" srcId="{094BAFE2-E4AD-4469-85BE-81AA27A0B8C2}" destId="{46D798C8-01E5-474A-AAC5-CE3DDEFC747C}" srcOrd="6" destOrd="0" presId="urn:microsoft.com/office/officeart/2005/8/layout/default#2"/>
    <dgm:cxn modelId="{0A0EAD3F-F0A8-44D2-9A8E-978BBD191990}" type="presParOf" srcId="{094BAFE2-E4AD-4469-85BE-81AA27A0B8C2}" destId="{6B9D85D8-7962-41F1-9B76-3B17E68A656E}" srcOrd="7" destOrd="0" presId="urn:microsoft.com/office/officeart/2005/8/layout/default#2"/>
    <dgm:cxn modelId="{E04E1AA1-2B6E-4D19-A28D-C28B9D87548D}" type="presParOf" srcId="{094BAFE2-E4AD-4469-85BE-81AA27A0B8C2}" destId="{A30F362B-5CDB-40CC-8169-5511A0F08F04}" srcOrd="8" destOrd="0" presId="urn:microsoft.com/office/officeart/2005/8/layout/default#2"/>
    <dgm:cxn modelId="{41D0C2CD-E556-4B6B-AC62-BD6417E6DB7C}" type="presParOf" srcId="{094BAFE2-E4AD-4469-85BE-81AA27A0B8C2}" destId="{4FA12885-0D59-4976-B1FA-1EAF6D9CCB3E}" srcOrd="9" destOrd="0" presId="urn:microsoft.com/office/officeart/2005/8/layout/default#2"/>
    <dgm:cxn modelId="{EF8CD4D4-0080-4DB9-9531-DE9C82A8DCD2}" type="presParOf" srcId="{094BAFE2-E4AD-4469-85BE-81AA27A0B8C2}" destId="{78FBA589-D9A2-43AC-93D9-E2D16D7B71CF}" srcOrd="10" destOrd="0" presId="urn:microsoft.com/office/officeart/2005/8/layout/default#2"/>
    <dgm:cxn modelId="{5287C8B9-13D9-437B-867C-6BFA6D55D7E2}" type="presParOf" srcId="{094BAFE2-E4AD-4469-85BE-81AA27A0B8C2}" destId="{EF810F58-5816-4B38-9102-7A0927A1E3E5}" srcOrd="11" destOrd="0" presId="urn:microsoft.com/office/officeart/2005/8/layout/default#2"/>
    <dgm:cxn modelId="{87E74730-8C98-486D-A33D-D5BD65E75350}" type="presParOf" srcId="{094BAFE2-E4AD-4469-85BE-81AA27A0B8C2}" destId="{3F29414D-2724-44A5-8818-6CD6756942E4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F22A1-73DA-4413-85FE-3FE6462820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66B8E8-983B-42AB-B9DD-B0DD85ACC0B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Stadt</a:t>
          </a:r>
          <a:r>
            <a:rPr lang="cs-CZ" sz="2800" dirty="0" smtClean="0"/>
            <a:t> - město</a:t>
          </a:r>
          <a:endParaRPr lang="cs-CZ" sz="2800" dirty="0"/>
        </a:p>
      </dgm:t>
    </dgm:pt>
    <dgm:pt modelId="{4D4B3F2C-D4B9-457A-A7EF-7C1EC77C04DD}" type="parTrans" cxnId="{B6E30825-9831-4800-A9C8-00721DB01475}">
      <dgm:prSet/>
      <dgm:spPr/>
      <dgm:t>
        <a:bodyPr/>
        <a:lstStyle/>
        <a:p>
          <a:endParaRPr lang="cs-CZ"/>
        </a:p>
      </dgm:t>
    </dgm:pt>
    <dgm:pt modelId="{1BBB330D-44A3-44BF-AA37-C4F023F578BC}" type="sibTrans" cxnId="{B6E30825-9831-4800-A9C8-00721DB01475}">
      <dgm:prSet/>
      <dgm:spPr/>
      <dgm:t>
        <a:bodyPr/>
        <a:lstStyle/>
        <a:p>
          <a:endParaRPr lang="cs-CZ"/>
        </a:p>
      </dgm:t>
    </dgm:pt>
    <dgm:pt modelId="{A665D24B-3611-4527-9503-8E80EF43F8C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Kino - kino</a:t>
          </a:r>
          <a:endParaRPr lang="cs-CZ" sz="2800" dirty="0"/>
        </a:p>
      </dgm:t>
    </dgm:pt>
    <dgm:pt modelId="{E23A1E1B-BCB7-4F73-B3E3-E0C9BFCC8534}" type="parTrans" cxnId="{4FE9D1CA-5EC6-4F63-86B0-17B696ECEA89}">
      <dgm:prSet/>
      <dgm:spPr/>
      <dgm:t>
        <a:bodyPr/>
        <a:lstStyle/>
        <a:p>
          <a:endParaRPr lang="cs-CZ"/>
        </a:p>
      </dgm:t>
    </dgm:pt>
    <dgm:pt modelId="{0685FFD7-EF4E-4CAF-8684-4E43424ED9F1}" type="sibTrans" cxnId="{4FE9D1CA-5EC6-4F63-86B0-17B696ECEA89}">
      <dgm:prSet/>
      <dgm:spPr/>
      <dgm:t>
        <a:bodyPr/>
        <a:lstStyle/>
        <a:p>
          <a:endParaRPr lang="cs-CZ"/>
        </a:p>
      </dgm:t>
    </dgm:pt>
    <dgm:pt modelId="{84C4FA68-6820-4345-AF57-C2EF67DF9CC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Theater</a:t>
          </a:r>
          <a:r>
            <a:rPr lang="cs-CZ" sz="2800" dirty="0" smtClean="0"/>
            <a:t> - divadlo</a:t>
          </a:r>
          <a:endParaRPr lang="cs-CZ" sz="2800" dirty="0"/>
        </a:p>
      </dgm:t>
    </dgm:pt>
    <dgm:pt modelId="{EBDC05F0-8947-4E66-AF82-99B08ED8A8E8}" type="parTrans" cxnId="{2D3EBD61-AB4E-486F-85C7-4ADF1B66FCB1}">
      <dgm:prSet/>
      <dgm:spPr/>
      <dgm:t>
        <a:bodyPr/>
        <a:lstStyle/>
        <a:p>
          <a:endParaRPr lang="cs-CZ"/>
        </a:p>
      </dgm:t>
    </dgm:pt>
    <dgm:pt modelId="{67639486-6148-400A-9733-519779A7B4F3}" type="sibTrans" cxnId="{2D3EBD61-AB4E-486F-85C7-4ADF1B66FCB1}">
      <dgm:prSet/>
      <dgm:spPr/>
      <dgm:t>
        <a:bodyPr/>
        <a:lstStyle/>
        <a:p>
          <a:endParaRPr lang="cs-CZ"/>
        </a:p>
      </dgm:t>
    </dgm:pt>
    <dgm:pt modelId="{B97E4D5C-EA3D-486C-8539-CF1CA019ECE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Restaurant  - restaurace </a:t>
          </a:r>
          <a:endParaRPr lang="cs-CZ" sz="2800" dirty="0"/>
        </a:p>
      </dgm:t>
    </dgm:pt>
    <dgm:pt modelId="{7F988EEE-35C0-4FBA-BF55-9D3BF1275EE9}" type="parTrans" cxnId="{22A8AD30-81A9-45EC-A317-856E89145024}">
      <dgm:prSet/>
      <dgm:spPr/>
      <dgm:t>
        <a:bodyPr/>
        <a:lstStyle/>
        <a:p>
          <a:endParaRPr lang="cs-CZ"/>
        </a:p>
      </dgm:t>
    </dgm:pt>
    <dgm:pt modelId="{BA06B94F-CF14-4D30-A3DA-F27D21F07395}" type="sibTrans" cxnId="{22A8AD30-81A9-45EC-A317-856E89145024}">
      <dgm:prSet/>
      <dgm:spPr/>
      <dgm:t>
        <a:bodyPr/>
        <a:lstStyle/>
        <a:p>
          <a:endParaRPr lang="cs-CZ"/>
        </a:p>
      </dgm:t>
    </dgm:pt>
    <dgm:pt modelId="{13690F36-C6E3-43FB-98EA-CF4CB0AB22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Geschäft</a:t>
          </a:r>
          <a:r>
            <a:rPr lang="cs-CZ" sz="2800" dirty="0" smtClean="0"/>
            <a:t> - obchod</a:t>
          </a:r>
          <a:endParaRPr lang="cs-CZ" sz="2800" dirty="0"/>
        </a:p>
      </dgm:t>
    </dgm:pt>
    <dgm:pt modelId="{78ED59C4-698A-440E-AD94-A9C2EBC7DE53}" type="parTrans" cxnId="{256B00D5-5A2B-4219-BE9D-02087C659C0B}">
      <dgm:prSet/>
      <dgm:spPr/>
      <dgm:t>
        <a:bodyPr/>
        <a:lstStyle/>
        <a:p>
          <a:endParaRPr lang="cs-CZ"/>
        </a:p>
      </dgm:t>
    </dgm:pt>
    <dgm:pt modelId="{03713CE1-7A29-4805-9CE4-E225695B1340}" type="sibTrans" cxnId="{256B00D5-5A2B-4219-BE9D-02087C659C0B}">
      <dgm:prSet/>
      <dgm:spPr/>
      <dgm:t>
        <a:bodyPr/>
        <a:lstStyle/>
        <a:p>
          <a:endParaRPr lang="cs-CZ"/>
        </a:p>
      </dgm:t>
    </dgm:pt>
    <dgm:pt modelId="{6E9B5D45-8CA8-41A7-A09B-6B79B650BCD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Fitzentrum</a:t>
          </a:r>
          <a:r>
            <a:rPr lang="cs-CZ" sz="2800" dirty="0" smtClean="0"/>
            <a:t> - fitcentrum</a:t>
          </a:r>
          <a:endParaRPr lang="cs-CZ" sz="2800" dirty="0"/>
        </a:p>
      </dgm:t>
    </dgm:pt>
    <dgm:pt modelId="{F86CF234-E3F5-4702-8530-AD777ABB7AA2}" type="parTrans" cxnId="{E52DA833-5F98-4A15-8DB0-736C847CA031}">
      <dgm:prSet/>
      <dgm:spPr/>
      <dgm:t>
        <a:bodyPr/>
        <a:lstStyle/>
        <a:p>
          <a:endParaRPr lang="cs-CZ"/>
        </a:p>
      </dgm:t>
    </dgm:pt>
    <dgm:pt modelId="{13445332-6DD0-467C-85BD-EB6DFB0302E8}" type="sibTrans" cxnId="{E52DA833-5F98-4A15-8DB0-736C847CA031}">
      <dgm:prSet/>
      <dgm:spPr/>
      <dgm:t>
        <a:bodyPr/>
        <a:lstStyle/>
        <a:p>
          <a:endParaRPr lang="cs-CZ"/>
        </a:p>
      </dgm:t>
    </dgm:pt>
    <dgm:pt modelId="{D0B13F3E-31EE-45BB-8A6F-1A4759862CD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Gebäude</a:t>
          </a:r>
          <a:r>
            <a:rPr lang="cs-CZ" sz="2800" smtClean="0"/>
            <a:t> - budova</a:t>
          </a:r>
          <a:endParaRPr lang="cs-CZ" sz="2800" dirty="0"/>
        </a:p>
      </dgm:t>
    </dgm:pt>
    <dgm:pt modelId="{4B1617EF-A9F8-4702-ADBC-6782064E6918}" type="parTrans" cxnId="{D9FD0518-B5DE-4DFC-89FA-2FFB675E1FA4}">
      <dgm:prSet/>
      <dgm:spPr/>
      <dgm:t>
        <a:bodyPr/>
        <a:lstStyle/>
        <a:p>
          <a:endParaRPr lang="cs-CZ"/>
        </a:p>
      </dgm:t>
    </dgm:pt>
    <dgm:pt modelId="{AFFB2823-26A2-4B03-B5BF-A151A4B9985E}" type="sibTrans" cxnId="{D9FD0518-B5DE-4DFC-89FA-2FFB675E1FA4}">
      <dgm:prSet/>
      <dgm:spPr/>
      <dgm:t>
        <a:bodyPr/>
        <a:lstStyle/>
        <a:p>
          <a:endParaRPr lang="cs-CZ"/>
        </a:p>
      </dgm:t>
    </dgm:pt>
    <dgm:pt modelId="{C84451B1-8354-4EE4-AB85-CBE77D98ED0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Schule</a:t>
          </a:r>
          <a:r>
            <a:rPr lang="cs-CZ" sz="2800" dirty="0" smtClean="0"/>
            <a:t> - škola</a:t>
          </a:r>
          <a:endParaRPr lang="cs-CZ" sz="2800" dirty="0"/>
        </a:p>
      </dgm:t>
    </dgm:pt>
    <dgm:pt modelId="{C1F8ECB7-A773-4CF5-A2F9-51F36021C522}" type="parTrans" cxnId="{B20F16FA-EBE3-43C9-AD88-D373187F825F}">
      <dgm:prSet/>
      <dgm:spPr/>
      <dgm:t>
        <a:bodyPr/>
        <a:lstStyle/>
        <a:p>
          <a:endParaRPr lang="cs-CZ"/>
        </a:p>
      </dgm:t>
    </dgm:pt>
    <dgm:pt modelId="{B754AD86-E576-4832-900A-F7811B411BC4}" type="sibTrans" cxnId="{B20F16FA-EBE3-43C9-AD88-D373187F825F}">
      <dgm:prSet/>
      <dgm:spPr/>
      <dgm:t>
        <a:bodyPr/>
        <a:lstStyle/>
        <a:p>
          <a:endParaRPr lang="cs-CZ"/>
        </a:p>
      </dgm:t>
    </dgm:pt>
    <dgm:pt modelId="{F712C8E9-463D-49DF-8882-5850FC728B4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Straße</a:t>
          </a:r>
          <a:r>
            <a:rPr lang="cs-CZ" sz="2800" dirty="0" smtClean="0"/>
            <a:t> - ulice</a:t>
          </a:r>
          <a:endParaRPr lang="cs-CZ" sz="2800" dirty="0"/>
        </a:p>
      </dgm:t>
    </dgm:pt>
    <dgm:pt modelId="{8CA5EB53-160F-4849-BC3C-524DF9CC90CB}" type="parTrans" cxnId="{CF0F43D3-C109-4309-AE17-04E6C7489998}">
      <dgm:prSet/>
      <dgm:spPr/>
      <dgm:t>
        <a:bodyPr/>
        <a:lstStyle/>
        <a:p>
          <a:endParaRPr lang="cs-CZ"/>
        </a:p>
      </dgm:t>
    </dgm:pt>
    <dgm:pt modelId="{6D64D4A2-59AC-404D-82B8-1830631D9746}" type="sibTrans" cxnId="{CF0F43D3-C109-4309-AE17-04E6C7489998}">
      <dgm:prSet/>
      <dgm:spPr/>
      <dgm:t>
        <a:bodyPr/>
        <a:lstStyle/>
        <a:p>
          <a:endParaRPr lang="cs-CZ"/>
        </a:p>
      </dgm:t>
    </dgm:pt>
    <dgm:pt modelId="{A892E76F-2587-4CEC-8036-607DA5F7DD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Hotel - hotel</a:t>
          </a:r>
          <a:endParaRPr lang="cs-CZ" sz="2800" dirty="0"/>
        </a:p>
      </dgm:t>
    </dgm:pt>
    <dgm:pt modelId="{54ED3DF5-78BB-455C-9107-85269542033D}" type="parTrans" cxnId="{B615687C-8097-465A-9A26-FEBF45AF5090}">
      <dgm:prSet/>
      <dgm:spPr/>
      <dgm:t>
        <a:bodyPr/>
        <a:lstStyle/>
        <a:p>
          <a:endParaRPr lang="cs-CZ"/>
        </a:p>
      </dgm:t>
    </dgm:pt>
    <dgm:pt modelId="{6C76EE68-E7F9-4721-8EE7-D43232B7A3A9}" type="sibTrans" cxnId="{B615687C-8097-465A-9A26-FEBF45AF5090}">
      <dgm:prSet/>
      <dgm:spPr/>
      <dgm:t>
        <a:bodyPr/>
        <a:lstStyle/>
        <a:p>
          <a:endParaRPr lang="cs-CZ"/>
        </a:p>
      </dgm:t>
    </dgm:pt>
    <dgm:pt modelId="{2C37D95A-D21B-4DD2-AE23-EE39DA1EBDF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smtClean="0"/>
            <a:t>der </a:t>
          </a:r>
          <a:r>
            <a:rPr lang="cs-CZ" sz="2800" dirty="0" err="1" smtClean="0"/>
            <a:t>Platz</a:t>
          </a:r>
          <a:r>
            <a:rPr lang="cs-CZ" sz="2800" dirty="0" smtClean="0"/>
            <a:t> - náměstí</a:t>
          </a:r>
          <a:endParaRPr lang="cs-CZ" sz="2800" dirty="0"/>
        </a:p>
      </dgm:t>
    </dgm:pt>
    <dgm:pt modelId="{3A11F3B0-CC60-4E52-9CA1-20872C9D701A}" type="parTrans" cxnId="{AC5ADC3D-3EA0-4118-B48F-94B12F40BA42}">
      <dgm:prSet/>
      <dgm:spPr/>
      <dgm:t>
        <a:bodyPr/>
        <a:lstStyle/>
        <a:p>
          <a:endParaRPr lang="cs-CZ"/>
        </a:p>
      </dgm:t>
    </dgm:pt>
    <dgm:pt modelId="{4BEE5B60-2AEC-4806-B95C-0064AA162F5C}" type="sibTrans" cxnId="{AC5ADC3D-3EA0-4118-B48F-94B12F40BA42}">
      <dgm:prSet/>
      <dgm:spPr/>
      <dgm:t>
        <a:bodyPr/>
        <a:lstStyle/>
        <a:p>
          <a:endParaRPr lang="cs-CZ"/>
        </a:p>
      </dgm:t>
    </dgm:pt>
    <dgm:pt modelId="{423C2398-989A-4DC8-91AC-5DC22304AFC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Krankenhaus</a:t>
          </a:r>
          <a:r>
            <a:rPr lang="cs-CZ" sz="2800" dirty="0" smtClean="0"/>
            <a:t> - nemocnice</a:t>
          </a:r>
          <a:endParaRPr lang="cs-CZ" sz="2800" dirty="0"/>
        </a:p>
      </dgm:t>
    </dgm:pt>
    <dgm:pt modelId="{E5AC6459-CC25-45FE-953C-3688E4CDE725}" type="parTrans" cxnId="{A4E97961-32B5-48D3-9F63-7A105FC8BA3A}">
      <dgm:prSet/>
      <dgm:spPr/>
      <dgm:t>
        <a:bodyPr/>
        <a:lstStyle/>
        <a:p>
          <a:endParaRPr lang="cs-CZ"/>
        </a:p>
      </dgm:t>
    </dgm:pt>
    <dgm:pt modelId="{ED17DDEB-CF26-49D6-9AF2-0D5BF5E86268}" type="sibTrans" cxnId="{A4E97961-32B5-48D3-9F63-7A105FC8BA3A}">
      <dgm:prSet/>
      <dgm:spPr/>
      <dgm:t>
        <a:bodyPr/>
        <a:lstStyle/>
        <a:p>
          <a:endParaRPr lang="cs-CZ"/>
        </a:p>
      </dgm:t>
    </dgm:pt>
    <dgm:pt modelId="{B9CB08AF-2726-4B26-8BD8-5E403D85C139}" type="pres">
      <dgm:prSet presAssocID="{773F22A1-73DA-4413-85FE-3FE6462820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133F97E-AF7E-44ED-9319-1CA996956AA8}" type="pres">
      <dgm:prSet presAssocID="{8466B8E8-983B-42AB-B9DD-B0DD85ACC0B7}" presName="linNode" presStyleCnt="0"/>
      <dgm:spPr/>
    </dgm:pt>
    <dgm:pt modelId="{8DD4FC58-6B81-4CD4-BCF0-7EE515CA4BCB}" type="pres">
      <dgm:prSet presAssocID="{8466B8E8-983B-42AB-B9DD-B0DD85ACC0B7}" presName="parentText" presStyleLbl="node1" presStyleIdx="0" presStyleCnt="12" custScaleY="2000000" custLinFactY="683323" custLinFactNeighborX="-59798" custLinFactNeighborY="7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3189D7-9828-4E43-A36D-570BC4AC5E22}" type="pres">
      <dgm:prSet presAssocID="{1BBB330D-44A3-44BF-AA37-C4F023F578BC}" presName="sp" presStyleCnt="0"/>
      <dgm:spPr/>
    </dgm:pt>
    <dgm:pt modelId="{96350B30-B578-45DE-90BC-5FEBC947D1E0}" type="pres">
      <dgm:prSet presAssocID="{A665D24B-3611-4527-9503-8E80EF43F8C5}" presName="linNode" presStyleCnt="0"/>
      <dgm:spPr/>
    </dgm:pt>
    <dgm:pt modelId="{1E52FB29-A042-414A-9464-4FCBB662C042}" type="pres">
      <dgm:prSet presAssocID="{A665D24B-3611-4527-9503-8E80EF43F8C5}" presName="parentText" presStyleLbl="node1" presStyleIdx="1" presStyleCnt="12" custScaleY="2000000" custLinFactY="-300000" custLinFactNeighborX="74011" custLinFactNeighborY="-31226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91E81-A86C-4DCD-9501-14E4FD4C4085}" type="pres">
      <dgm:prSet presAssocID="{0685FFD7-EF4E-4CAF-8684-4E43424ED9F1}" presName="sp" presStyleCnt="0"/>
      <dgm:spPr/>
    </dgm:pt>
    <dgm:pt modelId="{B929BC93-7750-4B5F-AB23-69279CD457A8}" type="pres">
      <dgm:prSet presAssocID="{84C4FA68-6820-4345-AF57-C2EF67DF9CC9}" presName="linNode" presStyleCnt="0"/>
      <dgm:spPr/>
    </dgm:pt>
    <dgm:pt modelId="{C9049C4B-1113-451C-953A-D5047AD1F3A0}" type="pres">
      <dgm:prSet presAssocID="{84C4FA68-6820-4345-AF57-C2EF67DF9CC9}" presName="parentText" presStyleLbl="node1" presStyleIdx="2" presStyleCnt="12" custScaleX="133177" custScaleY="2000000" custLinFactY="330146" custLinFactNeighborX="76317" custLinFactNeighborY="4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BBC483-FADB-4FC8-A67A-D7726DA206E2}" type="pres">
      <dgm:prSet presAssocID="{67639486-6148-400A-9733-519779A7B4F3}" presName="sp" presStyleCnt="0"/>
      <dgm:spPr/>
    </dgm:pt>
    <dgm:pt modelId="{39CE0FAA-D40C-4803-A579-5811A2E045C7}" type="pres">
      <dgm:prSet presAssocID="{B97E4D5C-EA3D-486C-8539-CF1CA019ECE5}" presName="linNode" presStyleCnt="0"/>
      <dgm:spPr/>
    </dgm:pt>
    <dgm:pt modelId="{629651B4-6933-4990-B782-83061FFCCB18}" type="pres">
      <dgm:prSet presAssocID="{B97E4D5C-EA3D-486C-8539-CF1CA019ECE5}" presName="parentText" presStyleLbl="node1" presStyleIdx="3" presStyleCnt="12" custScaleX="153523" custScaleY="2000000" custLinFactY="3878253" custLinFactNeighborX="61720" custLinFactNeighborY="39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A00D71-ECE2-49BB-9B55-4C8F0F492D5B}" type="pres">
      <dgm:prSet presAssocID="{BA06B94F-CF14-4D30-A3DA-F27D21F07395}" presName="sp" presStyleCnt="0"/>
      <dgm:spPr/>
    </dgm:pt>
    <dgm:pt modelId="{68544FC3-8A0A-4F1C-9833-A0ED17070971}" type="pres">
      <dgm:prSet presAssocID="{13690F36-C6E3-43FB-98EA-CF4CB0AB2284}" presName="linNode" presStyleCnt="0"/>
      <dgm:spPr/>
    </dgm:pt>
    <dgm:pt modelId="{7FF73195-18DC-40A3-B71D-85C51BDAD26C}" type="pres">
      <dgm:prSet presAssocID="{13690F36-C6E3-43FB-98EA-CF4CB0AB2284}" presName="parentText" presStyleLbl="node1" presStyleIdx="4" presStyleCnt="12" custScaleX="118827" custScaleY="2000000" custLinFactY="-1600000" custLinFactNeighborX="-64664" custLinFactNeighborY="-166931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C5439-B2A5-4DA4-9226-66FC6372CA09}" type="pres">
      <dgm:prSet presAssocID="{03713CE1-7A29-4805-9CE4-E225695B1340}" presName="sp" presStyleCnt="0"/>
      <dgm:spPr/>
    </dgm:pt>
    <dgm:pt modelId="{34EC15A8-C003-4518-B954-8DF18188A5F3}" type="pres">
      <dgm:prSet presAssocID="{6E9B5D45-8CA8-41A7-A09B-6B79B650BCD8}" presName="linNode" presStyleCnt="0"/>
      <dgm:spPr/>
    </dgm:pt>
    <dgm:pt modelId="{B6308613-7800-41C0-A3BD-4D809E340BE0}" type="pres">
      <dgm:prSet presAssocID="{6E9B5D45-8CA8-41A7-A09B-6B79B650BCD8}" presName="parentText" presStyleLbl="node1" presStyleIdx="5" presStyleCnt="12" custScaleX="151381" custScaleY="2000000" custLinFactY="-1200000" custLinFactNeighborX="-58563" custLinFactNeighborY="-128270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BB3D06-F297-4465-959B-F8D34E3FA639}" type="pres">
      <dgm:prSet presAssocID="{13445332-6DD0-467C-85BD-EB6DFB0302E8}" presName="sp" presStyleCnt="0"/>
      <dgm:spPr/>
    </dgm:pt>
    <dgm:pt modelId="{DDF23342-B865-4AE3-8E8C-C75355D5801E}" type="pres">
      <dgm:prSet presAssocID="{D0B13F3E-31EE-45BB-8A6F-1A4759862CDC}" presName="linNode" presStyleCnt="0"/>
      <dgm:spPr/>
    </dgm:pt>
    <dgm:pt modelId="{E7E63235-2436-48BC-B8F9-469273551756}" type="pres">
      <dgm:prSet presAssocID="{D0B13F3E-31EE-45BB-8A6F-1A4759862CDC}" presName="parentText" presStyleLbl="node1" presStyleIdx="6" presStyleCnt="12" custScaleX="137537" custScaleY="2000000" custLinFactY="-500000" custLinFactNeighborX="-42894" custLinFactNeighborY="-53890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BC2FBD-A576-491E-B6AB-66067AD98891}" type="pres">
      <dgm:prSet presAssocID="{AFFB2823-26A2-4B03-B5BF-A151A4B9985E}" presName="sp" presStyleCnt="0"/>
      <dgm:spPr/>
    </dgm:pt>
    <dgm:pt modelId="{5D29337D-975D-4E5F-954A-01764077C9DB}" type="pres">
      <dgm:prSet presAssocID="{C84451B1-8354-4EE4-AB85-CBE77D98ED0B}" presName="linNode" presStyleCnt="0"/>
      <dgm:spPr/>
    </dgm:pt>
    <dgm:pt modelId="{00E12A45-C584-4D1B-801B-ED73BA28C035}" type="pres">
      <dgm:prSet presAssocID="{C84451B1-8354-4EE4-AB85-CBE77D98ED0B}" presName="parentText" presStyleLbl="node1" presStyleIdx="7" presStyleCnt="12" custScaleY="2000000" custLinFactX="7945" custLinFactY="-3000000" custLinFactNeighborX="100000" custLinFactNeighborY="-306160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7A84BC-BB3E-4B67-B7CD-4F2DABF808DF}" type="pres">
      <dgm:prSet presAssocID="{B754AD86-E576-4832-900A-F7811B411BC4}" presName="sp" presStyleCnt="0"/>
      <dgm:spPr/>
    </dgm:pt>
    <dgm:pt modelId="{B937317A-BEA6-49D3-9F27-95EFEAC7D72C}" type="pres">
      <dgm:prSet presAssocID="{F712C8E9-463D-49DF-8882-5850FC728B42}" presName="linNode" presStyleCnt="0"/>
      <dgm:spPr/>
    </dgm:pt>
    <dgm:pt modelId="{4FF93F39-2BC0-4FF6-B82A-948360AD8323}" type="pres">
      <dgm:prSet presAssocID="{F712C8E9-463D-49DF-8882-5850FC728B42}" presName="parentText" presStyleLbl="node1" presStyleIdx="8" presStyleCnt="12" custScaleY="1764772" custLinFactY="-500000" custLinFactNeighborX="-48839" custLinFactNeighborY="-54658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8CD01C-D3E9-4678-8613-ED8735DCAB82}" type="pres">
      <dgm:prSet presAssocID="{6D64D4A2-59AC-404D-82B8-1830631D9746}" presName="sp" presStyleCnt="0"/>
      <dgm:spPr/>
    </dgm:pt>
    <dgm:pt modelId="{BDD5286E-E70B-4FAE-88A5-5D850C73E987}" type="pres">
      <dgm:prSet presAssocID="{A892E76F-2587-4CEC-8036-607DA5F7DD25}" presName="linNode" presStyleCnt="0"/>
      <dgm:spPr/>
    </dgm:pt>
    <dgm:pt modelId="{005DC4B7-59B2-47AA-95FD-7F596FBCFC57}" type="pres">
      <dgm:prSet presAssocID="{A892E76F-2587-4CEC-8036-607DA5F7DD25}" presName="parentText" presStyleLbl="node1" presStyleIdx="9" presStyleCnt="12" custScaleY="2000000" custLinFactX="10378" custLinFactY="-3500000" custLinFactNeighborX="100000" custLinFactNeighborY="-351922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5FB989-788C-4F8F-A477-3A5D7EDF7C28}" type="pres">
      <dgm:prSet presAssocID="{6C76EE68-E7F9-4721-8EE7-D43232B7A3A9}" presName="sp" presStyleCnt="0"/>
      <dgm:spPr/>
    </dgm:pt>
    <dgm:pt modelId="{0D70A05D-F28E-4DCE-A9AC-3E45107CE2AD}" type="pres">
      <dgm:prSet presAssocID="{2C37D95A-D21B-4DD2-AE23-EE39DA1EBDFC}" presName="linNode" presStyleCnt="0"/>
      <dgm:spPr/>
    </dgm:pt>
    <dgm:pt modelId="{A65D94F5-D4D3-461A-B2DE-71D848EC4E63}" type="pres">
      <dgm:prSet presAssocID="{2C37D95A-D21B-4DD2-AE23-EE39DA1EBDFC}" presName="parentText" presStyleLbl="node1" presStyleIdx="10" presStyleCnt="12" custScaleX="100479" custScaleY="2000000" custLinFactX="9299" custLinFactY="-1500000" custLinFactNeighborX="100000" custLinFactNeighborY="-159068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8E0657-0FE5-4507-915F-D0737D3CCCF8}" type="pres">
      <dgm:prSet presAssocID="{4BEE5B60-2AEC-4806-B95C-0064AA162F5C}" presName="sp" presStyleCnt="0"/>
      <dgm:spPr/>
    </dgm:pt>
    <dgm:pt modelId="{0FAE3239-E379-47BA-9A53-8203AE625ABB}" type="pres">
      <dgm:prSet presAssocID="{423C2398-989A-4DC8-91AC-5DC22304AFCB}" presName="linNode" presStyleCnt="0"/>
      <dgm:spPr/>
    </dgm:pt>
    <dgm:pt modelId="{4B2A40EB-A12C-48EC-B740-DC57247AC23C}" type="pres">
      <dgm:prSet presAssocID="{423C2398-989A-4DC8-91AC-5DC22304AFCB}" presName="parentText" presStyleLbl="node1" presStyleIdx="11" presStyleCnt="12" custScaleX="164609" custScaleY="2000000" custLinFactY="-1665018" custLinFactNeighborX="-56138" custLinFactNeighborY="-17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3A4517-AB06-4550-A7FA-AFBDC5606B6A}" type="presOf" srcId="{13690F36-C6E3-43FB-98EA-CF4CB0AB2284}" destId="{7FF73195-18DC-40A3-B71D-85C51BDAD26C}" srcOrd="0" destOrd="0" presId="urn:microsoft.com/office/officeart/2005/8/layout/vList5"/>
    <dgm:cxn modelId="{4B8282FC-B373-4830-B6EC-29DD4EF33505}" type="presOf" srcId="{423C2398-989A-4DC8-91AC-5DC22304AFCB}" destId="{4B2A40EB-A12C-48EC-B740-DC57247AC23C}" srcOrd="0" destOrd="0" presId="urn:microsoft.com/office/officeart/2005/8/layout/vList5"/>
    <dgm:cxn modelId="{3D3B0A2F-1E0A-49A2-9BD5-F7E4B37D4207}" type="presOf" srcId="{A892E76F-2587-4CEC-8036-607DA5F7DD25}" destId="{005DC4B7-59B2-47AA-95FD-7F596FBCFC57}" srcOrd="0" destOrd="0" presId="urn:microsoft.com/office/officeart/2005/8/layout/vList5"/>
    <dgm:cxn modelId="{935D2411-4240-4C29-93AA-5EB233BCB80D}" type="presOf" srcId="{6E9B5D45-8CA8-41A7-A09B-6B79B650BCD8}" destId="{B6308613-7800-41C0-A3BD-4D809E340BE0}" srcOrd="0" destOrd="0" presId="urn:microsoft.com/office/officeart/2005/8/layout/vList5"/>
    <dgm:cxn modelId="{2D3EBD61-AB4E-486F-85C7-4ADF1B66FCB1}" srcId="{773F22A1-73DA-4413-85FE-3FE6462820A5}" destId="{84C4FA68-6820-4345-AF57-C2EF67DF9CC9}" srcOrd="2" destOrd="0" parTransId="{EBDC05F0-8947-4E66-AF82-99B08ED8A8E8}" sibTransId="{67639486-6148-400A-9733-519779A7B4F3}"/>
    <dgm:cxn modelId="{CF0F43D3-C109-4309-AE17-04E6C7489998}" srcId="{773F22A1-73DA-4413-85FE-3FE6462820A5}" destId="{F712C8E9-463D-49DF-8882-5850FC728B42}" srcOrd="8" destOrd="0" parTransId="{8CA5EB53-160F-4849-BC3C-524DF9CC90CB}" sibTransId="{6D64D4A2-59AC-404D-82B8-1830631D9746}"/>
    <dgm:cxn modelId="{B615687C-8097-465A-9A26-FEBF45AF5090}" srcId="{773F22A1-73DA-4413-85FE-3FE6462820A5}" destId="{A892E76F-2587-4CEC-8036-607DA5F7DD25}" srcOrd="9" destOrd="0" parTransId="{54ED3DF5-78BB-455C-9107-85269542033D}" sibTransId="{6C76EE68-E7F9-4721-8EE7-D43232B7A3A9}"/>
    <dgm:cxn modelId="{E72D1A8A-33C8-44E3-AA34-C59328A2D0D1}" type="presOf" srcId="{A665D24B-3611-4527-9503-8E80EF43F8C5}" destId="{1E52FB29-A042-414A-9464-4FCBB662C042}" srcOrd="0" destOrd="0" presId="urn:microsoft.com/office/officeart/2005/8/layout/vList5"/>
    <dgm:cxn modelId="{22A8AD30-81A9-45EC-A317-856E89145024}" srcId="{773F22A1-73DA-4413-85FE-3FE6462820A5}" destId="{B97E4D5C-EA3D-486C-8539-CF1CA019ECE5}" srcOrd="3" destOrd="0" parTransId="{7F988EEE-35C0-4FBA-BF55-9D3BF1275EE9}" sibTransId="{BA06B94F-CF14-4D30-A3DA-F27D21F07395}"/>
    <dgm:cxn modelId="{F21402FE-1E77-45B4-9AC9-FE9C3AF77B6B}" type="presOf" srcId="{2C37D95A-D21B-4DD2-AE23-EE39DA1EBDFC}" destId="{A65D94F5-D4D3-461A-B2DE-71D848EC4E63}" srcOrd="0" destOrd="0" presId="urn:microsoft.com/office/officeart/2005/8/layout/vList5"/>
    <dgm:cxn modelId="{D9FD0518-B5DE-4DFC-89FA-2FFB675E1FA4}" srcId="{773F22A1-73DA-4413-85FE-3FE6462820A5}" destId="{D0B13F3E-31EE-45BB-8A6F-1A4759862CDC}" srcOrd="6" destOrd="0" parTransId="{4B1617EF-A9F8-4702-ADBC-6782064E6918}" sibTransId="{AFFB2823-26A2-4B03-B5BF-A151A4B9985E}"/>
    <dgm:cxn modelId="{7F398B04-8CC8-4983-BA5E-7B6F6F645E32}" type="presOf" srcId="{773F22A1-73DA-4413-85FE-3FE6462820A5}" destId="{B9CB08AF-2726-4B26-8BD8-5E403D85C139}" srcOrd="0" destOrd="0" presId="urn:microsoft.com/office/officeart/2005/8/layout/vList5"/>
    <dgm:cxn modelId="{AC5ADC3D-3EA0-4118-B48F-94B12F40BA42}" srcId="{773F22A1-73DA-4413-85FE-3FE6462820A5}" destId="{2C37D95A-D21B-4DD2-AE23-EE39DA1EBDFC}" srcOrd="10" destOrd="0" parTransId="{3A11F3B0-CC60-4E52-9CA1-20872C9D701A}" sibTransId="{4BEE5B60-2AEC-4806-B95C-0064AA162F5C}"/>
    <dgm:cxn modelId="{E52DA833-5F98-4A15-8DB0-736C847CA031}" srcId="{773F22A1-73DA-4413-85FE-3FE6462820A5}" destId="{6E9B5D45-8CA8-41A7-A09B-6B79B650BCD8}" srcOrd="5" destOrd="0" parTransId="{F86CF234-E3F5-4702-8530-AD777ABB7AA2}" sibTransId="{13445332-6DD0-467C-85BD-EB6DFB0302E8}"/>
    <dgm:cxn modelId="{A4E97961-32B5-48D3-9F63-7A105FC8BA3A}" srcId="{773F22A1-73DA-4413-85FE-3FE6462820A5}" destId="{423C2398-989A-4DC8-91AC-5DC22304AFCB}" srcOrd="11" destOrd="0" parTransId="{E5AC6459-CC25-45FE-953C-3688E4CDE725}" sibTransId="{ED17DDEB-CF26-49D6-9AF2-0D5BF5E86268}"/>
    <dgm:cxn modelId="{5ED32A21-F95C-47BD-B865-846EEE1CE495}" type="presOf" srcId="{F712C8E9-463D-49DF-8882-5850FC728B42}" destId="{4FF93F39-2BC0-4FF6-B82A-948360AD8323}" srcOrd="0" destOrd="0" presId="urn:microsoft.com/office/officeart/2005/8/layout/vList5"/>
    <dgm:cxn modelId="{6C7FE20C-7C50-4285-AC04-566BD2EF6161}" type="presOf" srcId="{B97E4D5C-EA3D-486C-8539-CF1CA019ECE5}" destId="{629651B4-6933-4990-B782-83061FFCCB18}" srcOrd="0" destOrd="0" presId="urn:microsoft.com/office/officeart/2005/8/layout/vList5"/>
    <dgm:cxn modelId="{B6E30825-9831-4800-A9C8-00721DB01475}" srcId="{773F22A1-73DA-4413-85FE-3FE6462820A5}" destId="{8466B8E8-983B-42AB-B9DD-B0DD85ACC0B7}" srcOrd="0" destOrd="0" parTransId="{4D4B3F2C-D4B9-457A-A7EF-7C1EC77C04DD}" sibTransId="{1BBB330D-44A3-44BF-AA37-C4F023F578BC}"/>
    <dgm:cxn modelId="{256B00D5-5A2B-4219-BE9D-02087C659C0B}" srcId="{773F22A1-73DA-4413-85FE-3FE6462820A5}" destId="{13690F36-C6E3-43FB-98EA-CF4CB0AB2284}" srcOrd="4" destOrd="0" parTransId="{78ED59C4-698A-440E-AD94-A9C2EBC7DE53}" sibTransId="{03713CE1-7A29-4805-9CE4-E225695B1340}"/>
    <dgm:cxn modelId="{4FE9D1CA-5EC6-4F63-86B0-17B696ECEA89}" srcId="{773F22A1-73DA-4413-85FE-3FE6462820A5}" destId="{A665D24B-3611-4527-9503-8E80EF43F8C5}" srcOrd="1" destOrd="0" parTransId="{E23A1E1B-BCB7-4F73-B3E3-E0C9BFCC8534}" sibTransId="{0685FFD7-EF4E-4CAF-8684-4E43424ED9F1}"/>
    <dgm:cxn modelId="{163847B3-83F3-46F1-BE8B-6E587C807D99}" type="presOf" srcId="{D0B13F3E-31EE-45BB-8A6F-1A4759862CDC}" destId="{E7E63235-2436-48BC-B8F9-469273551756}" srcOrd="0" destOrd="0" presId="urn:microsoft.com/office/officeart/2005/8/layout/vList5"/>
    <dgm:cxn modelId="{B20F16FA-EBE3-43C9-AD88-D373187F825F}" srcId="{773F22A1-73DA-4413-85FE-3FE6462820A5}" destId="{C84451B1-8354-4EE4-AB85-CBE77D98ED0B}" srcOrd="7" destOrd="0" parTransId="{C1F8ECB7-A773-4CF5-A2F9-51F36021C522}" sibTransId="{B754AD86-E576-4832-900A-F7811B411BC4}"/>
    <dgm:cxn modelId="{C2672195-CB1F-42CF-8495-7250E0D6EF37}" type="presOf" srcId="{8466B8E8-983B-42AB-B9DD-B0DD85ACC0B7}" destId="{8DD4FC58-6B81-4CD4-BCF0-7EE515CA4BCB}" srcOrd="0" destOrd="0" presId="urn:microsoft.com/office/officeart/2005/8/layout/vList5"/>
    <dgm:cxn modelId="{297A5B0D-838D-4227-898D-E62D2EF315E9}" type="presOf" srcId="{C84451B1-8354-4EE4-AB85-CBE77D98ED0B}" destId="{00E12A45-C584-4D1B-801B-ED73BA28C035}" srcOrd="0" destOrd="0" presId="urn:microsoft.com/office/officeart/2005/8/layout/vList5"/>
    <dgm:cxn modelId="{E886251B-1070-47AF-B5F6-20D83E815E8D}" type="presOf" srcId="{84C4FA68-6820-4345-AF57-C2EF67DF9CC9}" destId="{C9049C4B-1113-451C-953A-D5047AD1F3A0}" srcOrd="0" destOrd="0" presId="urn:microsoft.com/office/officeart/2005/8/layout/vList5"/>
    <dgm:cxn modelId="{B890D48B-97FC-4F13-8902-FD1E314C076E}" type="presParOf" srcId="{B9CB08AF-2726-4B26-8BD8-5E403D85C139}" destId="{0133F97E-AF7E-44ED-9319-1CA996956AA8}" srcOrd="0" destOrd="0" presId="urn:microsoft.com/office/officeart/2005/8/layout/vList5"/>
    <dgm:cxn modelId="{2F04100D-025B-4C27-BA9D-0D41A647E6E3}" type="presParOf" srcId="{0133F97E-AF7E-44ED-9319-1CA996956AA8}" destId="{8DD4FC58-6B81-4CD4-BCF0-7EE515CA4BCB}" srcOrd="0" destOrd="0" presId="urn:microsoft.com/office/officeart/2005/8/layout/vList5"/>
    <dgm:cxn modelId="{CFD8CD11-F247-42C8-9AAB-7692092D3466}" type="presParOf" srcId="{B9CB08AF-2726-4B26-8BD8-5E403D85C139}" destId="{813189D7-9828-4E43-A36D-570BC4AC5E22}" srcOrd="1" destOrd="0" presId="urn:microsoft.com/office/officeart/2005/8/layout/vList5"/>
    <dgm:cxn modelId="{4C1190D4-6EC3-490F-A35A-CA24E784E8B2}" type="presParOf" srcId="{B9CB08AF-2726-4B26-8BD8-5E403D85C139}" destId="{96350B30-B578-45DE-90BC-5FEBC947D1E0}" srcOrd="2" destOrd="0" presId="urn:microsoft.com/office/officeart/2005/8/layout/vList5"/>
    <dgm:cxn modelId="{1B459EF0-2F19-4467-82AD-4EC1CACF50AC}" type="presParOf" srcId="{96350B30-B578-45DE-90BC-5FEBC947D1E0}" destId="{1E52FB29-A042-414A-9464-4FCBB662C042}" srcOrd="0" destOrd="0" presId="urn:microsoft.com/office/officeart/2005/8/layout/vList5"/>
    <dgm:cxn modelId="{2D7674C6-5831-4AF3-9F15-8292CE50B9DF}" type="presParOf" srcId="{B9CB08AF-2726-4B26-8BD8-5E403D85C139}" destId="{25691E81-A86C-4DCD-9501-14E4FD4C4085}" srcOrd="3" destOrd="0" presId="urn:microsoft.com/office/officeart/2005/8/layout/vList5"/>
    <dgm:cxn modelId="{5844CEF5-4D5D-494C-940C-0A9C2E3287EF}" type="presParOf" srcId="{B9CB08AF-2726-4B26-8BD8-5E403D85C139}" destId="{B929BC93-7750-4B5F-AB23-69279CD457A8}" srcOrd="4" destOrd="0" presId="urn:microsoft.com/office/officeart/2005/8/layout/vList5"/>
    <dgm:cxn modelId="{F0D5B9F2-81B1-41E7-BD7D-0EA65ABD6134}" type="presParOf" srcId="{B929BC93-7750-4B5F-AB23-69279CD457A8}" destId="{C9049C4B-1113-451C-953A-D5047AD1F3A0}" srcOrd="0" destOrd="0" presId="urn:microsoft.com/office/officeart/2005/8/layout/vList5"/>
    <dgm:cxn modelId="{7D5C142B-0352-4F1B-A845-68173B79CCC4}" type="presParOf" srcId="{B9CB08AF-2726-4B26-8BD8-5E403D85C139}" destId="{AABBC483-FADB-4FC8-A67A-D7726DA206E2}" srcOrd="5" destOrd="0" presId="urn:microsoft.com/office/officeart/2005/8/layout/vList5"/>
    <dgm:cxn modelId="{3911E33B-F832-40F9-9DB0-78F167172E22}" type="presParOf" srcId="{B9CB08AF-2726-4B26-8BD8-5E403D85C139}" destId="{39CE0FAA-D40C-4803-A579-5811A2E045C7}" srcOrd="6" destOrd="0" presId="urn:microsoft.com/office/officeart/2005/8/layout/vList5"/>
    <dgm:cxn modelId="{8F1B8A24-ACD2-405D-B086-D133C5CA5C14}" type="presParOf" srcId="{39CE0FAA-D40C-4803-A579-5811A2E045C7}" destId="{629651B4-6933-4990-B782-83061FFCCB18}" srcOrd="0" destOrd="0" presId="urn:microsoft.com/office/officeart/2005/8/layout/vList5"/>
    <dgm:cxn modelId="{739FFE79-768B-4AD3-90E8-369C2B4C719D}" type="presParOf" srcId="{B9CB08AF-2726-4B26-8BD8-5E403D85C139}" destId="{94A00D71-ECE2-49BB-9B55-4C8F0F492D5B}" srcOrd="7" destOrd="0" presId="urn:microsoft.com/office/officeart/2005/8/layout/vList5"/>
    <dgm:cxn modelId="{F46DAC5E-260C-464A-8D5E-80FD2ED40D81}" type="presParOf" srcId="{B9CB08AF-2726-4B26-8BD8-5E403D85C139}" destId="{68544FC3-8A0A-4F1C-9833-A0ED17070971}" srcOrd="8" destOrd="0" presId="urn:microsoft.com/office/officeart/2005/8/layout/vList5"/>
    <dgm:cxn modelId="{449F1330-8D2D-488E-B14A-7F36BC156F1A}" type="presParOf" srcId="{68544FC3-8A0A-4F1C-9833-A0ED17070971}" destId="{7FF73195-18DC-40A3-B71D-85C51BDAD26C}" srcOrd="0" destOrd="0" presId="urn:microsoft.com/office/officeart/2005/8/layout/vList5"/>
    <dgm:cxn modelId="{71EBFBF5-90B6-4A0C-B46C-E9EF19380C94}" type="presParOf" srcId="{B9CB08AF-2726-4B26-8BD8-5E403D85C139}" destId="{E84C5439-B2A5-4DA4-9226-66FC6372CA09}" srcOrd="9" destOrd="0" presId="urn:microsoft.com/office/officeart/2005/8/layout/vList5"/>
    <dgm:cxn modelId="{89A3E0B3-9AF0-4DF9-88A1-C1C188173B02}" type="presParOf" srcId="{B9CB08AF-2726-4B26-8BD8-5E403D85C139}" destId="{34EC15A8-C003-4518-B954-8DF18188A5F3}" srcOrd="10" destOrd="0" presId="urn:microsoft.com/office/officeart/2005/8/layout/vList5"/>
    <dgm:cxn modelId="{C77A6A83-0B2E-4645-964C-7D4F9274EC02}" type="presParOf" srcId="{34EC15A8-C003-4518-B954-8DF18188A5F3}" destId="{B6308613-7800-41C0-A3BD-4D809E340BE0}" srcOrd="0" destOrd="0" presId="urn:microsoft.com/office/officeart/2005/8/layout/vList5"/>
    <dgm:cxn modelId="{284F2E49-6C3D-49EA-94A0-48075362C68A}" type="presParOf" srcId="{B9CB08AF-2726-4B26-8BD8-5E403D85C139}" destId="{BCBB3D06-F297-4465-959B-F8D34E3FA639}" srcOrd="11" destOrd="0" presId="urn:microsoft.com/office/officeart/2005/8/layout/vList5"/>
    <dgm:cxn modelId="{F2BE807A-6852-4F49-B823-3D5B7B1E942B}" type="presParOf" srcId="{B9CB08AF-2726-4B26-8BD8-5E403D85C139}" destId="{DDF23342-B865-4AE3-8E8C-C75355D5801E}" srcOrd="12" destOrd="0" presId="urn:microsoft.com/office/officeart/2005/8/layout/vList5"/>
    <dgm:cxn modelId="{ABEAB0EA-BFB2-4852-A513-155CFF700CA7}" type="presParOf" srcId="{DDF23342-B865-4AE3-8E8C-C75355D5801E}" destId="{E7E63235-2436-48BC-B8F9-469273551756}" srcOrd="0" destOrd="0" presId="urn:microsoft.com/office/officeart/2005/8/layout/vList5"/>
    <dgm:cxn modelId="{CE50C4C5-DD09-4E1C-BFD7-2FC52181E474}" type="presParOf" srcId="{B9CB08AF-2726-4B26-8BD8-5E403D85C139}" destId="{9DBC2FBD-A576-491E-B6AB-66067AD98891}" srcOrd="13" destOrd="0" presId="urn:microsoft.com/office/officeart/2005/8/layout/vList5"/>
    <dgm:cxn modelId="{B24DB3D1-54E5-40B2-8363-A7C4917FFB7D}" type="presParOf" srcId="{B9CB08AF-2726-4B26-8BD8-5E403D85C139}" destId="{5D29337D-975D-4E5F-954A-01764077C9DB}" srcOrd="14" destOrd="0" presId="urn:microsoft.com/office/officeart/2005/8/layout/vList5"/>
    <dgm:cxn modelId="{AAEBA2F7-CC84-43DD-B7F1-B41847B9965F}" type="presParOf" srcId="{5D29337D-975D-4E5F-954A-01764077C9DB}" destId="{00E12A45-C584-4D1B-801B-ED73BA28C035}" srcOrd="0" destOrd="0" presId="urn:microsoft.com/office/officeart/2005/8/layout/vList5"/>
    <dgm:cxn modelId="{54CF1FC7-577E-428A-AFA5-09743171EA67}" type="presParOf" srcId="{B9CB08AF-2726-4B26-8BD8-5E403D85C139}" destId="{CE7A84BC-BB3E-4B67-B7CD-4F2DABF808DF}" srcOrd="15" destOrd="0" presId="urn:microsoft.com/office/officeart/2005/8/layout/vList5"/>
    <dgm:cxn modelId="{E8806FCF-8480-4CFD-A32E-DAF6B92B5578}" type="presParOf" srcId="{B9CB08AF-2726-4B26-8BD8-5E403D85C139}" destId="{B937317A-BEA6-49D3-9F27-95EFEAC7D72C}" srcOrd="16" destOrd="0" presId="urn:microsoft.com/office/officeart/2005/8/layout/vList5"/>
    <dgm:cxn modelId="{718A8E19-B173-44EC-A32E-DCF5171D8D68}" type="presParOf" srcId="{B937317A-BEA6-49D3-9F27-95EFEAC7D72C}" destId="{4FF93F39-2BC0-4FF6-B82A-948360AD8323}" srcOrd="0" destOrd="0" presId="urn:microsoft.com/office/officeart/2005/8/layout/vList5"/>
    <dgm:cxn modelId="{51AC0500-A6F8-494D-B393-EACA15425920}" type="presParOf" srcId="{B9CB08AF-2726-4B26-8BD8-5E403D85C139}" destId="{7E8CD01C-D3E9-4678-8613-ED8735DCAB82}" srcOrd="17" destOrd="0" presId="urn:microsoft.com/office/officeart/2005/8/layout/vList5"/>
    <dgm:cxn modelId="{DE8F4382-0FEA-4534-9F27-9788AE1E4DB2}" type="presParOf" srcId="{B9CB08AF-2726-4B26-8BD8-5E403D85C139}" destId="{BDD5286E-E70B-4FAE-88A5-5D850C73E987}" srcOrd="18" destOrd="0" presId="urn:microsoft.com/office/officeart/2005/8/layout/vList5"/>
    <dgm:cxn modelId="{C440A90C-905D-41DE-80C1-C71E1F01697D}" type="presParOf" srcId="{BDD5286E-E70B-4FAE-88A5-5D850C73E987}" destId="{005DC4B7-59B2-47AA-95FD-7F596FBCFC57}" srcOrd="0" destOrd="0" presId="urn:microsoft.com/office/officeart/2005/8/layout/vList5"/>
    <dgm:cxn modelId="{5506F968-DDAD-460A-A00C-756F30879D01}" type="presParOf" srcId="{B9CB08AF-2726-4B26-8BD8-5E403D85C139}" destId="{C55FB989-788C-4F8F-A477-3A5D7EDF7C28}" srcOrd="19" destOrd="0" presId="urn:microsoft.com/office/officeart/2005/8/layout/vList5"/>
    <dgm:cxn modelId="{2E1B637F-B20A-49B8-B216-6FF43EF0CD23}" type="presParOf" srcId="{B9CB08AF-2726-4B26-8BD8-5E403D85C139}" destId="{0D70A05D-F28E-4DCE-A9AC-3E45107CE2AD}" srcOrd="20" destOrd="0" presId="urn:microsoft.com/office/officeart/2005/8/layout/vList5"/>
    <dgm:cxn modelId="{39F332EE-F6D5-433E-A9F2-7E9093FE9766}" type="presParOf" srcId="{0D70A05D-F28E-4DCE-A9AC-3E45107CE2AD}" destId="{A65D94F5-D4D3-461A-B2DE-71D848EC4E63}" srcOrd="0" destOrd="0" presId="urn:microsoft.com/office/officeart/2005/8/layout/vList5"/>
    <dgm:cxn modelId="{078FA7AC-F5D7-4E35-AD36-C6F1C17BFE26}" type="presParOf" srcId="{B9CB08AF-2726-4B26-8BD8-5E403D85C139}" destId="{E88E0657-0FE5-4507-915F-D0737D3CCCF8}" srcOrd="21" destOrd="0" presId="urn:microsoft.com/office/officeart/2005/8/layout/vList5"/>
    <dgm:cxn modelId="{5DDAF033-D22E-4B56-B3FF-53C0FBFC44B3}" type="presParOf" srcId="{B9CB08AF-2726-4B26-8BD8-5E403D85C139}" destId="{0FAE3239-E379-47BA-9A53-8203AE625ABB}" srcOrd="22" destOrd="0" presId="urn:microsoft.com/office/officeart/2005/8/layout/vList5"/>
    <dgm:cxn modelId="{D1D7A222-C31D-407A-A771-10789AD095DB}" type="presParOf" srcId="{0FAE3239-E379-47BA-9A53-8203AE625ABB}" destId="{4B2A40EB-A12C-48EC-B740-DC57247AC2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7E31-CA60-407D-B708-C63D87357796}">
      <dsp:nvSpPr>
        <dsp:cNvPr id="0" name=""/>
        <dsp:cNvSpPr/>
      </dsp:nvSpPr>
      <dsp:spPr>
        <a:xfrm>
          <a:off x="0" y="5"/>
          <a:ext cx="2031457" cy="12188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nach </a:t>
          </a:r>
          <a:r>
            <a:rPr lang="cs-CZ" sz="2800" kern="1200" dirty="0" err="1" smtClean="0"/>
            <a:t>rechts</a:t>
          </a:r>
          <a:endParaRPr lang="cs-CZ" sz="2800" kern="1200" dirty="0"/>
        </a:p>
      </dsp:txBody>
      <dsp:txXfrm>
        <a:off x="0" y="5"/>
        <a:ext cx="2031457" cy="1218874"/>
      </dsp:txXfrm>
    </dsp:sp>
    <dsp:sp modelId="{058C21E3-D984-4AC0-81EA-F8FD6D08E2CC}">
      <dsp:nvSpPr>
        <dsp:cNvPr id="0" name=""/>
        <dsp:cNvSpPr/>
      </dsp:nvSpPr>
      <dsp:spPr>
        <a:xfrm>
          <a:off x="2592286" y="5"/>
          <a:ext cx="2031457" cy="12188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nach </a:t>
          </a:r>
          <a:r>
            <a:rPr lang="cs-CZ" sz="2800" kern="1200" dirty="0" err="1" smtClean="0"/>
            <a:t>links</a:t>
          </a:r>
          <a:endParaRPr lang="cs-CZ" sz="2800" kern="1200" dirty="0"/>
        </a:p>
      </dsp:txBody>
      <dsp:txXfrm>
        <a:off x="2592286" y="5"/>
        <a:ext cx="2031457" cy="1218874"/>
      </dsp:txXfrm>
    </dsp:sp>
    <dsp:sp modelId="{2FD952AD-3619-4B96-A3FC-031A717A6768}">
      <dsp:nvSpPr>
        <dsp:cNvPr id="0" name=""/>
        <dsp:cNvSpPr/>
      </dsp:nvSpPr>
      <dsp:spPr>
        <a:xfrm>
          <a:off x="5184568" y="5"/>
          <a:ext cx="2031457" cy="12188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geradeaus</a:t>
          </a:r>
          <a:endParaRPr lang="cs-CZ" sz="2800" kern="1200" dirty="0"/>
        </a:p>
      </dsp:txBody>
      <dsp:txXfrm>
        <a:off x="5184568" y="5"/>
        <a:ext cx="2031457" cy="1218874"/>
      </dsp:txXfrm>
    </dsp:sp>
    <dsp:sp modelId="{46D798C8-01E5-474A-AAC5-CE3DDEFC747C}">
      <dsp:nvSpPr>
        <dsp:cNvPr id="0" name=""/>
        <dsp:cNvSpPr/>
      </dsp:nvSpPr>
      <dsp:spPr>
        <a:xfrm>
          <a:off x="2577060" y="1505245"/>
          <a:ext cx="2031457" cy="81741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neben</a:t>
          </a:r>
          <a:endParaRPr lang="cs-CZ" sz="2800" kern="1200" dirty="0"/>
        </a:p>
      </dsp:txBody>
      <dsp:txXfrm>
        <a:off x="2577060" y="1505245"/>
        <a:ext cx="2031457" cy="817413"/>
      </dsp:txXfrm>
    </dsp:sp>
    <dsp:sp modelId="{A30F362B-5CDB-40CC-8169-5511A0F08F04}">
      <dsp:nvSpPr>
        <dsp:cNvPr id="0" name=""/>
        <dsp:cNvSpPr/>
      </dsp:nvSpPr>
      <dsp:spPr>
        <a:xfrm>
          <a:off x="5203161" y="2831654"/>
          <a:ext cx="2044966" cy="121887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Kreuzung</a:t>
          </a:r>
          <a:endParaRPr lang="cs-CZ" sz="2800" kern="1200" dirty="0"/>
        </a:p>
      </dsp:txBody>
      <dsp:txXfrm>
        <a:off x="5203161" y="2831654"/>
        <a:ext cx="2044966" cy="1218874"/>
      </dsp:txXfrm>
    </dsp:sp>
    <dsp:sp modelId="{78FBA589-D9A2-43AC-93D9-E2D16D7B71CF}">
      <dsp:nvSpPr>
        <dsp:cNvPr id="0" name=""/>
        <dsp:cNvSpPr/>
      </dsp:nvSpPr>
      <dsp:spPr>
        <a:xfrm>
          <a:off x="0" y="2813786"/>
          <a:ext cx="2031457" cy="121887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die</a:t>
          </a:r>
          <a:r>
            <a:rPr lang="cs-CZ" sz="2800" kern="1200" dirty="0" smtClean="0"/>
            <a:t> Stra</a:t>
          </a:r>
          <a:r>
            <a:rPr lang="el-GR" sz="2800" kern="1200" dirty="0" smtClean="0"/>
            <a:t>β</a:t>
          </a:r>
          <a:r>
            <a:rPr lang="cs-CZ" sz="2800" kern="1200" dirty="0" smtClean="0"/>
            <a:t>e</a:t>
          </a:r>
          <a:r>
            <a:rPr lang="cs-CZ" sz="5200" kern="1200" dirty="0" smtClean="0"/>
            <a:t> </a:t>
          </a:r>
          <a:endParaRPr lang="cs-CZ" sz="5200" kern="1200" dirty="0"/>
        </a:p>
      </dsp:txBody>
      <dsp:txXfrm>
        <a:off x="0" y="2813786"/>
        <a:ext cx="2031457" cy="1218874"/>
      </dsp:txXfrm>
    </dsp:sp>
    <dsp:sp modelId="{3F29414D-2724-44A5-8818-6CD6756942E4}">
      <dsp:nvSpPr>
        <dsp:cNvPr id="0" name=""/>
        <dsp:cNvSpPr/>
      </dsp:nvSpPr>
      <dsp:spPr>
        <a:xfrm>
          <a:off x="2531139" y="2831650"/>
          <a:ext cx="2138515" cy="121887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der </a:t>
          </a:r>
          <a:r>
            <a:rPr lang="cs-CZ" sz="2800" kern="1200" dirty="0" err="1" smtClean="0"/>
            <a:t>Bahnhof</a:t>
          </a:r>
          <a:endParaRPr lang="cs-CZ" sz="2800" kern="1200" dirty="0"/>
        </a:p>
      </dsp:txBody>
      <dsp:txXfrm>
        <a:off x="2531139" y="2831650"/>
        <a:ext cx="2138515" cy="121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4FC58-6B81-4CD4-BCF0-7EE515CA4BCB}">
      <dsp:nvSpPr>
        <dsp:cNvPr id="0" name=""/>
        <dsp:cNvSpPr/>
      </dsp:nvSpPr>
      <dsp:spPr>
        <a:xfrm>
          <a:off x="0" y="346770"/>
          <a:ext cx="2959762" cy="49928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Stadt</a:t>
          </a:r>
          <a:r>
            <a:rPr lang="cs-CZ" sz="2800" kern="1200" dirty="0" smtClean="0"/>
            <a:t> - město</a:t>
          </a:r>
          <a:endParaRPr lang="cs-CZ" sz="2800" kern="1200" dirty="0"/>
        </a:p>
      </dsp:txBody>
      <dsp:txXfrm>
        <a:off x="24373" y="371143"/>
        <a:ext cx="2911016" cy="450537"/>
      </dsp:txXfrm>
    </dsp:sp>
    <dsp:sp modelId="{1E52FB29-A042-414A-9464-4FCBB662C042}">
      <dsp:nvSpPr>
        <dsp:cNvPr id="0" name=""/>
        <dsp:cNvSpPr/>
      </dsp:nvSpPr>
      <dsp:spPr>
        <a:xfrm>
          <a:off x="3869332" y="349121"/>
          <a:ext cx="2959762" cy="49928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Kino - kino</a:t>
          </a:r>
          <a:endParaRPr lang="cs-CZ" sz="2800" kern="1200" dirty="0"/>
        </a:p>
      </dsp:txBody>
      <dsp:txXfrm>
        <a:off x="3893705" y="373494"/>
        <a:ext cx="2911016" cy="450537"/>
      </dsp:txXfrm>
    </dsp:sp>
    <dsp:sp modelId="{C9049C4B-1113-451C-953A-D5047AD1F3A0}">
      <dsp:nvSpPr>
        <dsp:cNvPr id="0" name=""/>
        <dsp:cNvSpPr/>
      </dsp:nvSpPr>
      <dsp:spPr>
        <a:xfrm>
          <a:off x="3937584" y="1184773"/>
          <a:ext cx="3941723" cy="49928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Theater</a:t>
          </a:r>
          <a:r>
            <a:rPr lang="cs-CZ" sz="2800" kern="1200" dirty="0" smtClean="0"/>
            <a:t> - divadlo</a:t>
          </a:r>
          <a:endParaRPr lang="cs-CZ" sz="2800" kern="1200" dirty="0"/>
        </a:p>
      </dsp:txBody>
      <dsp:txXfrm>
        <a:off x="3961957" y="1209146"/>
        <a:ext cx="3892977" cy="450537"/>
      </dsp:txXfrm>
    </dsp:sp>
    <dsp:sp modelId="{629651B4-6933-4990-B782-83061FFCCB18}">
      <dsp:nvSpPr>
        <dsp:cNvPr id="0" name=""/>
        <dsp:cNvSpPr/>
      </dsp:nvSpPr>
      <dsp:spPr>
        <a:xfrm>
          <a:off x="3505547" y="3444806"/>
          <a:ext cx="4543916" cy="49928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Restaurant  - restaurace </a:t>
          </a:r>
          <a:endParaRPr lang="cs-CZ" sz="2800" kern="1200" dirty="0"/>
        </a:p>
      </dsp:txBody>
      <dsp:txXfrm>
        <a:off x="3529920" y="3469179"/>
        <a:ext cx="4495170" cy="450537"/>
      </dsp:txXfrm>
    </dsp:sp>
    <dsp:sp modelId="{7FF73195-18DC-40A3-B71D-85C51BDAD26C}">
      <dsp:nvSpPr>
        <dsp:cNvPr id="0" name=""/>
        <dsp:cNvSpPr/>
      </dsp:nvSpPr>
      <dsp:spPr>
        <a:xfrm>
          <a:off x="0" y="1187403"/>
          <a:ext cx="3516997" cy="49928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Geschäft</a:t>
          </a:r>
          <a:r>
            <a:rPr lang="cs-CZ" sz="2800" kern="1200" dirty="0" smtClean="0"/>
            <a:t> - obchod</a:t>
          </a:r>
          <a:endParaRPr lang="cs-CZ" sz="2800" kern="1200" dirty="0"/>
        </a:p>
      </dsp:txBody>
      <dsp:txXfrm>
        <a:off x="24373" y="1211776"/>
        <a:ext cx="3468251" cy="450537"/>
      </dsp:txXfrm>
    </dsp:sp>
    <dsp:sp modelId="{B6308613-7800-41C0-A3BD-4D809E340BE0}">
      <dsp:nvSpPr>
        <dsp:cNvPr id="0" name=""/>
        <dsp:cNvSpPr/>
      </dsp:nvSpPr>
      <dsp:spPr>
        <a:xfrm>
          <a:off x="0" y="1884307"/>
          <a:ext cx="4480518" cy="49928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Fitzentrum</a:t>
          </a:r>
          <a:r>
            <a:rPr lang="cs-CZ" sz="2800" kern="1200" dirty="0" smtClean="0"/>
            <a:t> - fitcentrum</a:t>
          </a:r>
          <a:endParaRPr lang="cs-CZ" sz="2800" kern="1200" dirty="0"/>
        </a:p>
      </dsp:txBody>
      <dsp:txXfrm>
        <a:off x="24373" y="1908680"/>
        <a:ext cx="4431772" cy="450537"/>
      </dsp:txXfrm>
    </dsp:sp>
    <dsp:sp modelId="{E7E63235-2436-48BC-B8F9-469273551756}">
      <dsp:nvSpPr>
        <dsp:cNvPr id="0" name=""/>
        <dsp:cNvSpPr/>
      </dsp:nvSpPr>
      <dsp:spPr>
        <a:xfrm>
          <a:off x="409221" y="2745272"/>
          <a:ext cx="4070768" cy="49928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Gebäude</a:t>
          </a:r>
          <a:r>
            <a:rPr lang="cs-CZ" sz="2800" kern="1200" smtClean="0"/>
            <a:t> - budova</a:t>
          </a:r>
          <a:endParaRPr lang="cs-CZ" sz="2800" kern="1200" dirty="0"/>
        </a:p>
      </dsp:txBody>
      <dsp:txXfrm>
        <a:off x="433594" y="2769645"/>
        <a:ext cx="4022022" cy="450537"/>
      </dsp:txXfrm>
    </dsp:sp>
    <dsp:sp modelId="{00E12A45-C584-4D1B-801B-ED73BA28C035}">
      <dsp:nvSpPr>
        <dsp:cNvPr id="0" name=""/>
        <dsp:cNvSpPr/>
      </dsp:nvSpPr>
      <dsp:spPr>
        <a:xfrm>
          <a:off x="4873697" y="1991927"/>
          <a:ext cx="2959762" cy="49928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Schule</a:t>
          </a:r>
          <a:r>
            <a:rPr lang="cs-CZ" sz="2800" kern="1200" dirty="0" smtClean="0"/>
            <a:t> - škola</a:t>
          </a:r>
          <a:endParaRPr lang="cs-CZ" sz="2800" kern="1200" dirty="0"/>
        </a:p>
      </dsp:txBody>
      <dsp:txXfrm>
        <a:off x="4898070" y="2016300"/>
        <a:ext cx="2911016" cy="450537"/>
      </dsp:txXfrm>
    </dsp:sp>
    <dsp:sp modelId="{4FF93F39-2BC0-4FF6-B82A-948360AD8323}">
      <dsp:nvSpPr>
        <dsp:cNvPr id="0" name=""/>
        <dsp:cNvSpPr/>
      </dsp:nvSpPr>
      <dsp:spPr>
        <a:xfrm>
          <a:off x="233263" y="3744416"/>
          <a:ext cx="2959762" cy="4405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Straße</a:t>
          </a:r>
          <a:r>
            <a:rPr lang="cs-CZ" sz="2800" kern="1200" dirty="0" smtClean="0"/>
            <a:t> - ulice</a:t>
          </a:r>
          <a:endParaRPr lang="cs-CZ" sz="2800" kern="1200" dirty="0"/>
        </a:p>
      </dsp:txBody>
      <dsp:txXfrm>
        <a:off x="254769" y="3765922"/>
        <a:ext cx="2916750" cy="397548"/>
      </dsp:txXfrm>
    </dsp:sp>
    <dsp:sp modelId="{005DC4B7-59B2-47AA-95FD-7F596FBCFC57}">
      <dsp:nvSpPr>
        <dsp:cNvPr id="0" name=""/>
        <dsp:cNvSpPr/>
      </dsp:nvSpPr>
      <dsp:spPr>
        <a:xfrm>
          <a:off x="4945709" y="2695207"/>
          <a:ext cx="2959762" cy="49928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Hotel - hotel</a:t>
          </a:r>
          <a:endParaRPr lang="cs-CZ" sz="2800" kern="1200" dirty="0"/>
        </a:p>
      </dsp:txBody>
      <dsp:txXfrm>
        <a:off x="4970082" y="2719580"/>
        <a:ext cx="2911016" cy="450537"/>
      </dsp:txXfrm>
    </dsp:sp>
    <dsp:sp modelId="{A65D94F5-D4D3-461A-B2DE-71D848EC4E63}">
      <dsp:nvSpPr>
        <dsp:cNvPr id="0" name=""/>
        <dsp:cNvSpPr/>
      </dsp:nvSpPr>
      <dsp:spPr>
        <a:xfrm>
          <a:off x="4913773" y="4176464"/>
          <a:ext cx="2973940" cy="49928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der </a:t>
          </a:r>
          <a:r>
            <a:rPr lang="cs-CZ" sz="2800" kern="1200" dirty="0" err="1" smtClean="0"/>
            <a:t>Platz</a:t>
          </a:r>
          <a:r>
            <a:rPr lang="cs-CZ" sz="2800" kern="1200" dirty="0" smtClean="0"/>
            <a:t> - náměstí</a:t>
          </a:r>
          <a:endParaRPr lang="cs-CZ" sz="2800" kern="1200" dirty="0"/>
        </a:p>
      </dsp:txBody>
      <dsp:txXfrm>
        <a:off x="4938146" y="4200837"/>
        <a:ext cx="2925194" cy="450537"/>
      </dsp:txXfrm>
    </dsp:sp>
    <dsp:sp modelId="{4B2A40EB-A12C-48EC-B740-DC57247AC23C}">
      <dsp:nvSpPr>
        <dsp:cNvPr id="0" name=""/>
        <dsp:cNvSpPr/>
      </dsp:nvSpPr>
      <dsp:spPr>
        <a:xfrm>
          <a:off x="17230" y="4608512"/>
          <a:ext cx="4872035" cy="49928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Krankenhaus</a:t>
          </a:r>
          <a:r>
            <a:rPr lang="cs-CZ" sz="2800" kern="1200" dirty="0" smtClean="0"/>
            <a:t> - nemocnice</a:t>
          </a:r>
          <a:endParaRPr lang="cs-CZ" sz="2800" kern="1200" dirty="0"/>
        </a:p>
      </dsp:txBody>
      <dsp:txXfrm>
        <a:off x="41603" y="4632885"/>
        <a:ext cx="4823289" cy="45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789F-B882-486F-9FAB-7F89FDCA4381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151B3-0BBB-4384-8A9B-A9389C311B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8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51B3-0BBB-4384-8A9B-A9389C311B4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16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51B3-0BBB-4384-8A9B-A9389C311B4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63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Popište</a:t>
            </a:r>
            <a:r>
              <a:rPr lang="cs-CZ" baseline="0" dirty="0" smtClean="0"/>
              <a:t> cestu označenou stejnými barevnými křížky (např. od červeného křížku 1 k červenému křížku 2). Číslo 1 znamená počátek cesty, číslo 2 konec cesty. Vyberte si jakoukoliv  variantu trasy (krátkou, dlouhou).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51B3-0BBB-4384-8A9B-A9389C311B4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28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51B3-0BBB-4384-8A9B-A9389C311B4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01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6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6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68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85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70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68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54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1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12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7508-22BA-4FDA-8084-80159351C5E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05FB-3280-48A2-8897-E75C7C471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45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DIE VOKABELN - ÜBERSETZE!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441" y="1635792"/>
            <a:ext cx="8229600" cy="4781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cs-CZ" dirty="0" smtClean="0"/>
              <a:t>doleva    	-  nach </a:t>
            </a:r>
            <a:r>
              <a:rPr lang="cs-CZ" dirty="0" err="1" smtClean="0"/>
              <a:t>links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doprava 	-  nach </a:t>
            </a:r>
            <a:r>
              <a:rPr lang="cs-CZ" dirty="0" err="1" smtClean="0"/>
              <a:t>rechts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rovně     	-  </a:t>
            </a:r>
            <a:r>
              <a:rPr lang="cs-CZ" dirty="0" err="1" smtClean="0"/>
              <a:t>geradeaus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jít pěšky 	-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Fu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cs-CZ" dirty="0" err="1" smtClean="0"/>
              <a:t>gehen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vedle      	- </a:t>
            </a:r>
            <a:r>
              <a:rPr lang="cs-CZ" dirty="0" err="1" smtClean="0"/>
              <a:t>neben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ulice      	- </a:t>
            </a:r>
            <a:r>
              <a:rPr lang="cs-CZ" dirty="0" err="1" smtClean="0"/>
              <a:t>die</a:t>
            </a:r>
            <a:r>
              <a:rPr lang="cs-CZ" dirty="0" smtClean="0"/>
              <a:t> Stra</a:t>
            </a:r>
            <a:r>
              <a:rPr lang="el-GR" dirty="0" smtClean="0"/>
              <a:t>β</a:t>
            </a:r>
            <a:r>
              <a:rPr lang="cs-CZ" dirty="0" smtClean="0"/>
              <a:t>e</a:t>
            </a:r>
          </a:p>
          <a:p>
            <a:pPr>
              <a:buNone/>
            </a:pPr>
            <a:r>
              <a:rPr lang="cs-CZ" dirty="0" smtClean="0"/>
              <a:t>nádraží  	- der </a:t>
            </a:r>
            <a:r>
              <a:rPr lang="cs-CZ" dirty="0" err="1" smtClean="0"/>
              <a:t>Bahnhof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křižovatka 	-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Kreuzung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267744" y="1700808"/>
            <a:ext cx="223040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267744" y="2234386"/>
            <a:ext cx="2520280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8830" y="2852936"/>
            <a:ext cx="230517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338829" y="3455771"/>
            <a:ext cx="2585361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358510" y="4026356"/>
            <a:ext cx="1421401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339752" y="4653136"/>
            <a:ext cx="208823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39752" y="5229200"/>
            <a:ext cx="244827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375978" y="5805264"/>
            <a:ext cx="254821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Katka\AppData\Local\Microsoft\Windows\Temporary Internet Files\Content.IE5\UCFRGX4K\MC900378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1611173" cy="182697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7" name="Picture 3" descr="C:\Users\Katka\AppData\Local\Microsoft\Windows\Temporary Internet Files\Content.IE5\DX5J5JB3\MC900290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1800200" cy="197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0184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DIE VOKABELN</a:t>
            </a:r>
            <a:b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WAS IST IN DER STADT?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48995"/>
              </p:ext>
            </p:extLst>
          </p:nvPr>
        </p:nvGraphicFramePr>
        <p:xfrm>
          <a:off x="378296" y="1268760"/>
          <a:ext cx="82296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Jechova\AppData\Local\Microsoft\Windows\Temporary Internet Files\Content.IE5\MLKNO658\MC90044176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88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7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WAS IST DAS?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MLKNO658\MC9000892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0454"/>
            <a:ext cx="2115922" cy="18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MLKNO658\MC900056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3714"/>
            <a:ext cx="1367618" cy="11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XXHBERYH\MC90002999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53385"/>
            <a:ext cx="2901418" cy="19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MLKNO658\MC9002516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7" y="4293096"/>
            <a:ext cx="22265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chova\AppData\Local\Microsoft\Windows\Temporary Internet Files\Content.IE5\UGKE972T\MM900283046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60069"/>
            <a:ext cx="2520280" cy="22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chova\AppData\Local\Microsoft\Windows\Temporary Internet Files\Content.IE5\MLKNO658\MC90019921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03" y="4293096"/>
            <a:ext cx="2377038" cy="17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chova\AppData\Local\Microsoft\Windows\Temporary Internet Files\Content.IE5\XXHBERYH\MC90023111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32" y="4159156"/>
            <a:ext cx="2681335" cy="20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AKKUSATIV =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4. PÁD 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775828" y="2132856"/>
            <a:ext cx="2160240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DER</a:t>
            </a:r>
            <a:endParaRPr lang="cs-CZ" sz="5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419872" y="2132856"/>
            <a:ext cx="216024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DIE</a:t>
            </a:r>
            <a:endParaRPr lang="cs-CZ" sz="5400" dirty="0"/>
          </a:p>
        </p:txBody>
      </p:sp>
      <p:sp>
        <p:nvSpPr>
          <p:cNvPr id="7" name="Zaoblený obdélník 6"/>
          <p:cNvSpPr/>
          <p:nvPr/>
        </p:nvSpPr>
        <p:spPr>
          <a:xfrm>
            <a:off x="6228184" y="2132856"/>
            <a:ext cx="2160240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DAS</a:t>
            </a:r>
            <a:endParaRPr lang="cs-CZ" sz="5400" dirty="0"/>
          </a:p>
        </p:txBody>
      </p:sp>
      <p:sp>
        <p:nvSpPr>
          <p:cNvPr id="8" name="Šipka dolů 7"/>
          <p:cNvSpPr/>
          <p:nvPr/>
        </p:nvSpPr>
        <p:spPr>
          <a:xfrm>
            <a:off x="1467208" y="3501008"/>
            <a:ext cx="656520" cy="89926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211960" y="3501008"/>
            <a:ext cx="648072" cy="89926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7063324" y="3501007"/>
            <a:ext cx="677028" cy="89926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27121" y="4653136"/>
            <a:ext cx="2536693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IN DEN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347864" y="4653136"/>
            <a:ext cx="2294027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IN DIE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086076" y="4653136"/>
            <a:ext cx="2806404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IN DAS = INS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39551" y="5589240"/>
            <a:ext cx="2520281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Wie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komme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ich</a:t>
            </a:r>
            <a:r>
              <a:rPr lang="cs-CZ" sz="2400" b="1" dirty="0" smtClean="0">
                <a:solidFill>
                  <a:schemeClr val="bg1"/>
                </a:solidFill>
              </a:rPr>
              <a:t> in den Klub?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75856" y="5589240"/>
            <a:ext cx="259228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Wie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komme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ich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 in </a:t>
            </a:r>
            <a:r>
              <a:rPr lang="cs-CZ" sz="2400" b="1" dirty="0" err="1" smtClean="0">
                <a:solidFill>
                  <a:schemeClr val="bg1"/>
                </a:solidFill>
              </a:rPr>
              <a:t>die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Schule</a:t>
            </a:r>
            <a:r>
              <a:rPr lang="cs-CZ" sz="2400" b="1" dirty="0" smtClean="0">
                <a:solidFill>
                  <a:schemeClr val="bg1"/>
                </a:solidFill>
              </a:rPr>
              <a:t>?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012160" y="5589240"/>
            <a:ext cx="302433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300" b="1" dirty="0" err="1" smtClean="0">
                <a:solidFill>
                  <a:schemeClr val="bg1"/>
                </a:solidFill>
              </a:rPr>
              <a:t>Wie</a:t>
            </a:r>
            <a:r>
              <a:rPr lang="cs-CZ" sz="2300" b="1" dirty="0" smtClean="0">
                <a:solidFill>
                  <a:schemeClr val="bg1"/>
                </a:solidFill>
              </a:rPr>
              <a:t> </a:t>
            </a:r>
            <a:r>
              <a:rPr lang="cs-CZ" sz="2300" b="1" dirty="0" err="1" smtClean="0">
                <a:solidFill>
                  <a:schemeClr val="bg1"/>
                </a:solidFill>
              </a:rPr>
              <a:t>komme</a:t>
            </a:r>
            <a:r>
              <a:rPr lang="cs-CZ" sz="2300" b="1" dirty="0" smtClean="0">
                <a:solidFill>
                  <a:schemeClr val="bg1"/>
                </a:solidFill>
              </a:rPr>
              <a:t> </a:t>
            </a:r>
            <a:r>
              <a:rPr lang="cs-CZ" sz="2300" b="1" dirty="0" err="1" smtClean="0">
                <a:solidFill>
                  <a:schemeClr val="bg1"/>
                </a:solidFill>
              </a:rPr>
              <a:t>ich</a:t>
            </a:r>
            <a:r>
              <a:rPr lang="cs-CZ" sz="2300" b="1" dirty="0" smtClean="0">
                <a:solidFill>
                  <a:schemeClr val="bg1"/>
                </a:solidFill>
              </a:rPr>
              <a:t> in </a:t>
            </a:r>
            <a:r>
              <a:rPr lang="cs-CZ" sz="2300" b="1" dirty="0" err="1" smtClean="0">
                <a:solidFill>
                  <a:schemeClr val="bg1"/>
                </a:solidFill>
              </a:rPr>
              <a:t>das</a:t>
            </a:r>
            <a:endParaRPr lang="cs-CZ" sz="23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300" b="1" dirty="0" smtClean="0">
                <a:solidFill>
                  <a:schemeClr val="bg1"/>
                </a:solidFill>
              </a:rPr>
              <a:t>(=</a:t>
            </a:r>
            <a:r>
              <a:rPr lang="cs-CZ" sz="2300" b="1" dirty="0" err="1" smtClean="0">
                <a:solidFill>
                  <a:schemeClr val="bg1"/>
                </a:solidFill>
              </a:rPr>
              <a:t>ins</a:t>
            </a:r>
            <a:r>
              <a:rPr lang="cs-CZ" sz="2300" b="1" dirty="0" smtClean="0">
                <a:solidFill>
                  <a:schemeClr val="bg1"/>
                </a:solidFill>
              </a:rPr>
              <a:t>) </a:t>
            </a:r>
            <a:r>
              <a:rPr lang="cs-CZ" sz="2300" b="1" dirty="0" err="1" smtClean="0">
                <a:solidFill>
                  <a:schemeClr val="bg1"/>
                </a:solidFill>
              </a:rPr>
              <a:t>Theater</a:t>
            </a:r>
            <a:r>
              <a:rPr lang="cs-CZ" sz="2300" b="1" dirty="0" smtClean="0">
                <a:solidFill>
                  <a:schemeClr val="bg1"/>
                </a:solidFill>
              </a:rPr>
              <a:t>?</a:t>
            </a:r>
            <a:endParaRPr lang="cs-CZ" sz="2300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5" y="1556792"/>
            <a:ext cx="4464227" cy="462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OTÁZKA KAM? = 4. PÁD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ÜBERSETZE!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WIR ÜBEN DEN AKKUSATIV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3537043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HOTELU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563888" y="2164191"/>
            <a:ext cx="2520280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ŠKOLY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651101" y="1772816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DO KINA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716213" y="5229200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FITCENTRA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446409" y="1749833"/>
            <a:ext cx="2520280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RESTAURACE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563888" y="4185115"/>
            <a:ext cx="252028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MĚSTA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6470020" y="3477286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OBCHODU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6405977" y="5229200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 DIVADLA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51101" y="2594425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INS KINO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408178" y="6001072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INS THEATER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6443113" y="2488227"/>
            <a:ext cx="2520280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INS RESTAURANT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6557077" y="4297589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INS GESCHÄFT</a:t>
            </a:r>
            <a:endParaRPr lang="cs-CZ" sz="24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716213" y="6001072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INS FITZENTRUM</a:t>
            </a:r>
            <a:endParaRPr lang="cs-CZ" sz="24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587614" y="4997992"/>
            <a:ext cx="252028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 DIE STADT</a:t>
            </a:r>
            <a:endParaRPr lang="cs-CZ" sz="24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3563888" y="2932849"/>
            <a:ext cx="2520280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 DIE SCHULE</a:t>
            </a:r>
            <a:endParaRPr lang="cs-CZ" sz="24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381619" y="4340579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INS HOTEL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59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áček 4"/>
          <p:cNvSpPr/>
          <p:nvPr/>
        </p:nvSpPr>
        <p:spPr>
          <a:xfrm>
            <a:off x="58508" y="1509867"/>
            <a:ext cx="5580620" cy="1008112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3970"/>
            <a:ext cx="8229600" cy="9242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WICHTIG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42082"/>
            <a:ext cx="8229600" cy="4639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WOHIN GEHE ICH?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7030A0"/>
                </a:solidFill>
              </a:rPr>
              <a:t>zur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Schule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smtClean="0">
                <a:solidFill>
                  <a:srgbClr val="7030A0"/>
                </a:solidFill>
              </a:rPr>
              <a:t>(</a:t>
            </a:r>
            <a:r>
              <a:rPr lang="cs-CZ" dirty="0">
                <a:solidFill>
                  <a:srgbClr val="7030A0"/>
                </a:solidFill>
              </a:rPr>
              <a:t>in </a:t>
            </a:r>
            <a:r>
              <a:rPr lang="cs-CZ" dirty="0" err="1">
                <a:solidFill>
                  <a:srgbClr val="7030A0"/>
                </a:solidFill>
              </a:rPr>
              <a:t>die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Schule</a:t>
            </a:r>
            <a:r>
              <a:rPr lang="cs-CZ" dirty="0">
                <a:solidFill>
                  <a:srgbClr val="7030A0"/>
                </a:solidFill>
              </a:rPr>
              <a:t>) </a:t>
            </a:r>
            <a:r>
              <a:rPr lang="cs-CZ" dirty="0" smtClean="0">
                <a:solidFill>
                  <a:srgbClr val="7030A0"/>
                </a:solidFill>
              </a:rPr>
              <a:t>- do školy</a:t>
            </a:r>
          </a:p>
          <a:p>
            <a:r>
              <a:rPr lang="cs-CZ" dirty="0" smtClean="0"/>
              <a:t>nach </a:t>
            </a:r>
            <a:r>
              <a:rPr lang="cs-CZ" dirty="0" err="1" smtClean="0"/>
              <a:t>Hause</a:t>
            </a:r>
            <a:r>
              <a:rPr lang="cs-CZ" dirty="0" smtClean="0"/>
              <a:t> - domů </a:t>
            </a:r>
            <a:r>
              <a:rPr lang="cs-CZ" b="1" dirty="0" smtClean="0">
                <a:solidFill>
                  <a:srgbClr val="C00000"/>
                </a:solidFill>
              </a:rPr>
              <a:t>X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Hause</a:t>
            </a:r>
            <a:r>
              <a:rPr lang="cs-CZ" dirty="0" smtClean="0"/>
              <a:t> - doma</a:t>
            </a:r>
          </a:p>
          <a:p>
            <a:r>
              <a:rPr lang="cs-CZ" dirty="0" err="1">
                <a:solidFill>
                  <a:srgbClr val="7030A0"/>
                </a:solidFill>
              </a:rPr>
              <a:t>zur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Arbeit</a:t>
            </a:r>
            <a:r>
              <a:rPr lang="cs-CZ" dirty="0">
                <a:solidFill>
                  <a:srgbClr val="7030A0"/>
                </a:solidFill>
              </a:rPr>
              <a:t> - do práce</a:t>
            </a:r>
          </a:p>
          <a:p>
            <a:r>
              <a:rPr lang="cs-CZ" dirty="0" err="1" smtClean="0"/>
              <a:t>zum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- na trénink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7" name="Picture 7" descr="C:\Users\Jechova\AppData\Local\Microsoft\Windows\Temporary Internet Files\Content.IE5\XXHBERYH\MC9004338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03" y="119950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echova\AppData\Local\Microsoft\Windows\Temporary Internet Files\Content.IE5\5GN1RC7D\MC9002982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08" y="332656"/>
            <a:ext cx="492862" cy="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echova\AppData\Local\Microsoft\Windows\Temporary Internet Files\Content.IE5\5GN1RC7D\MC9002982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36" y="332655"/>
            <a:ext cx="492862" cy="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62" y="4509120"/>
            <a:ext cx="1951835" cy="16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BITTE, WIE KOMME ICH?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Jak se dostanu k tělocvičně?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Wie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komme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in </a:t>
            </a:r>
            <a:r>
              <a:rPr lang="cs-CZ" dirty="0" err="1" smtClean="0">
                <a:solidFill>
                  <a:srgbClr val="002060"/>
                </a:solidFill>
              </a:rPr>
              <a:t>die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Trurnhalle</a:t>
            </a:r>
            <a:r>
              <a:rPr lang="cs-CZ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Stále rovně a pak doprava.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Immer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geradeaus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dann</a:t>
            </a:r>
            <a:r>
              <a:rPr lang="cs-CZ" dirty="0" smtClean="0">
                <a:solidFill>
                  <a:srgbClr val="002060"/>
                </a:solidFill>
              </a:rPr>
              <a:t> nach </a:t>
            </a:r>
            <a:r>
              <a:rPr lang="cs-CZ" dirty="0" err="1" smtClean="0">
                <a:solidFill>
                  <a:srgbClr val="002060"/>
                </a:solidFill>
              </a:rPr>
              <a:t>rechts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Jak se dostanu ke kinu?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Wie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komme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in </a:t>
            </a:r>
            <a:r>
              <a:rPr lang="cs-CZ" dirty="0" err="1" smtClean="0">
                <a:solidFill>
                  <a:srgbClr val="002060"/>
                </a:solidFill>
              </a:rPr>
              <a:t>das</a:t>
            </a:r>
            <a:r>
              <a:rPr lang="cs-CZ" dirty="0" smtClean="0">
                <a:solidFill>
                  <a:srgbClr val="002060"/>
                </a:solidFill>
              </a:rPr>
              <a:t> (=</a:t>
            </a:r>
            <a:r>
              <a:rPr lang="cs-CZ" dirty="0" err="1" smtClean="0">
                <a:solidFill>
                  <a:srgbClr val="002060"/>
                </a:solidFill>
              </a:rPr>
              <a:t>ins</a:t>
            </a:r>
            <a:r>
              <a:rPr lang="cs-CZ" dirty="0" smtClean="0">
                <a:solidFill>
                  <a:srgbClr val="002060"/>
                </a:solidFill>
              </a:rPr>
              <a:t>) Kino?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Doleva a pak rovně.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Nach </a:t>
            </a:r>
            <a:r>
              <a:rPr lang="cs-CZ" dirty="0" err="1" smtClean="0">
                <a:solidFill>
                  <a:srgbClr val="002060"/>
                </a:solidFill>
              </a:rPr>
              <a:t>links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und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dann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geradeaus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6831" y="2276872"/>
            <a:ext cx="668800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67544" y="3501008"/>
            <a:ext cx="669674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7544" y="4706296"/>
            <a:ext cx="669674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8091" y="6093296"/>
            <a:ext cx="669674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5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IM HOTEL - DAS GESPRÄCH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FontTx/>
              <a:buChar char="-"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Guten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Tag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40000"/>
              </a:lnSpc>
              <a:buFont typeface="Courier New" pitchFamily="49" charset="0"/>
              <a:buChar char="o"/>
            </a:pPr>
            <a:r>
              <a:rPr lang="cs-CZ" b="1" dirty="0" err="1" smtClean="0"/>
              <a:t>Guten</a:t>
            </a:r>
            <a:r>
              <a:rPr lang="cs-CZ" b="1" dirty="0" smtClean="0"/>
              <a:t> </a:t>
            </a:r>
            <a:r>
              <a:rPr lang="cs-CZ" b="1" dirty="0" err="1" smtClean="0"/>
              <a:t>Tag</a:t>
            </a:r>
            <a:r>
              <a:rPr lang="cs-CZ" b="1" dirty="0" smtClean="0"/>
              <a:t>.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brauchen</a:t>
            </a:r>
            <a:r>
              <a:rPr lang="cs-CZ" b="1" dirty="0" smtClean="0"/>
              <a:t> </a:t>
            </a:r>
            <a:r>
              <a:rPr lang="cs-CZ" b="1" dirty="0" err="1" smtClean="0"/>
              <a:t>Sie</a:t>
            </a:r>
            <a:r>
              <a:rPr lang="cs-CZ" b="1" dirty="0" smtClean="0"/>
              <a:t>?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Wie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komme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smtClean="0">
                <a:solidFill>
                  <a:schemeClr val="accent2">
                    <a:lumMod val="75000"/>
                  </a:schemeClr>
                </a:solidFill>
              </a:rPr>
              <a:t>in den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Raum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40,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bitte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40000"/>
              </a:lnSpc>
              <a:buFont typeface="Courier New" pitchFamily="49" charset="0"/>
              <a:buChar char="o"/>
            </a:pPr>
            <a:r>
              <a:rPr lang="cs-CZ" b="1" dirty="0" err="1" smtClean="0"/>
              <a:t>Gehen</a:t>
            </a:r>
            <a:r>
              <a:rPr lang="cs-CZ" b="1" dirty="0" smtClean="0"/>
              <a:t> </a:t>
            </a:r>
            <a:r>
              <a:rPr lang="cs-CZ" b="1" dirty="0" err="1" smtClean="0"/>
              <a:t>Sie</a:t>
            </a:r>
            <a:r>
              <a:rPr lang="cs-CZ" b="1" dirty="0" smtClean="0"/>
              <a:t> </a:t>
            </a:r>
            <a:r>
              <a:rPr lang="cs-CZ" b="1" dirty="0" err="1" smtClean="0"/>
              <a:t>geradeaus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dann</a:t>
            </a:r>
            <a:r>
              <a:rPr lang="cs-CZ" b="1" dirty="0" smtClean="0"/>
              <a:t> nach </a:t>
            </a:r>
            <a:r>
              <a:rPr lang="cs-CZ" b="1" dirty="0" err="1" smtClean="0"/>
              <a:t>links</a:t>
            </a:r>
            <a:r>
              <a:rPr lang="cs-CZ" b="1" dirty="0" smtClean="0"/>
              <a:t>.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Danke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schön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bitte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…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Wie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komme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noch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Bibliothek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40000"/>
              </a:lnSpc>
              <a:buFont typeface="Courier New" pitchFamily="49" charset="0"/>
              <a:buChar char="o"/>
            </a:pPr>
            <a:r>
              <a:rPr lang="cs-CZ" b="1" dirty="0" err="1" smtClean="0"/>
              <a:t>Sie</a:t>
            </a:r>
            <a:r>
              <a:rPr lang="cs-CZ" b="1" dirty="0" smtClean="0"/>
              <a:t> </a:t>
            </a:r>
            <a:r>
              <a:rPr lang="cs-CZ" b="1" dirty="0" err="1" smtClean="0"/>
              <a:t>müssen</a:t>
            </a:r>
            <a:r>
              <a:rPr lang="cs-CZ" b="1" dirty="0" smtClean="0"/>
              <a:t> nach </a:t>
            </a:r>
            <a:r>
              <a:rPr lang="cs-CZ" b="1" dirty="0" err="1" smtClean="0"/>
              <a:t>rechts</a:t>
            </a:r>
            <a:r>
              <a:rPr lang="cs-CZ" b="1" dirty="0" smtClean="0"/>
              <a:t> </a:t>
            </a:r>
            <a:r>
              <a:rPr lang="cs-CZ" b="1" dirty="0" err="1" smtClean="0"/>
              <a:t>gehen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dann</a:t>
            </a:r>
            <a:r>
              <a:rPr lang="cs-CZ" b="1" dirty="0" smtClean="0"/>
              <a:t> </a:t>
            </a:r>
            <a:r>
              <a:rPr lang="cs-CZ" b="1" dirty="0" err="1" smtClean="0"/>
              <a:t>geradeaus</a:t>
            </a:r>
            <a:r>
              <a:rPr lang="cs-CZ" b="1" dirty="0" smtClean="0"/>
              <a:t>.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Danke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40000"/>
              </a:lnSpc>
              <a:buFont typeface="Courier New" pitchFamily="49" charset="0"/>
              <a:buChar char="o"/>
            </a:pPr>
            <a:r>
              <a:rPr lang="cs-CZ" b="1" dirty="0" err="1" smtClean="0"/>
              <a:t>Bitte</a:t>
            </a:r>
            <a:r>
              <a:rPr lang="cs-CZ" b="1" dirty="0" smtClean="0"/>
              <a:t>. </a:t>
            </a:r>
            <a:r>
              <a:rPr lang="cs-CZ" b="1" dirty="0" err="1" smtClean="0"/>
              <a:t>Auf</a:t>
            </a:r>
            <a:r>
              <a:rPr lang="cs-CZ" b="1" dirty="0" smtClean="0"/>
              <a:t> </a:t>
            </a:r>
            <a:r>
              <a:rPr lang="cs-CZ" b="1" dirty="0" err="1" smtClean="0"/>
              <a:t>Wiedersehen</a:t>
            </a:r>
            <a:r>
              <a:rPr lang="cs-CZ" b="1" dirty="0" smtClean="0"/>
              <a:t>.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18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IM HOTEL. WIE KOMME ICH…?</a:t>
            </a:r>
            <a:b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BESCHREIBE!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0" y="1516552"/>
            <a:ext cx="8280920" cy="526505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4" name="TextovéPole 3"/>
          <p:cNvSpPr txBox="1"/>
          <p:nvPr/>
        </p:nvSpPr>
        <p:spPr>
          <a:xfrm>
            <a:off x="683568" y="17008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DIE HOTELKÜCHE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71745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DIE BIBLIOTHEK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23928" y="580526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DIE GARDEROBE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52320" y="561576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DIE </a:t>
            </a:r>
          </a:p>
          <a:p>
            <a:r>
              <a:rPr lang="cs-CZ" sz="2000" b="1" dirty="0" smtClean="0"/>
              <a:t>  TÜR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7084295" y="2500880"/>
            <a:ext cx="160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DIE SAUNA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0921" y="60048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DAS FITZENTRUM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35596" y="3133417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DAS</a:t>
            </a:r>
          </a:p>
          <a:p>
            <a:pPr algn="ctr"/>
            <a:r>
              <a:rPr lang="cs-CZ" sz="2000" b="1" dirty="0" smtClean="0"/>
              <a:t>ZIMMER</a:t>
            </a:r>
          </a:p>
          <a:p>
            <a:pPr algn="ctr"/>
            <a:r>
              <a:rPr lang="cs-CZ" sz="2000" b="1" dirty="0" smtClean="0"/>
              <a:t>41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339752" y="3133417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DAS</a:t>
            </a:r>
          </a:p>
          <a:p>
            <a:pPr algn="ctr"/>
            <a:r>
              <a:rPr lang="cs-CZ" sz="2000" b="1" dirty="0" smtClean="0"/>
              <a:t>ZIMMER</a:t>
            </a:r>
          </a:p>
          <a:p>
            <a:pPr algn="ctr"/>
            <a:r>
              <a:rPr lang="cs-CZ" sz="2000" b="1" dirty="0" smtClean="0"/>
              <a:t>42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707904" y="3133417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DAS</a:t>
            </a:r>
          </a:p>
          <a:p>
            <a:pPr algn="ctr"/>
            <a:r>
              <a:rPr lang="cs-CZ" sz="2000" b="1" dirty="0" smtClean="0"/>
              <a:t>ZIMMER</a:t>
            </a:r>
          </a:p>
          <a:p>
            <a:pPr algn="ctr"/>
            <a:r>
              <a:rPr lang="cs-CZ" sz="2000" b="1" dirty="0" smtClean="0"/>
              <a:t>43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48064" y="3133417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DAS</a:t>
            </a:r>
          </a:p>
          <a:p>
            <a:pPr algn="ctr"/>
            <a:r>
              <a:rPr lang="cs-CZ" sz="2000" b="1" dirty="0" smtClean="0"/>
              <a:t>ZIMMER</a:t>
            </a:r>
          </a:p>
          <a:p>
            <a:pPr algn="ctr"/>
            <a:r>
              <a:rPr lang="cs-CZ" sz="2000" b="1" dirty="0" smtClean="0"/>
              <a:t>44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35596" y="4437112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DAS</a:t>
            </a:r>
          </a:p>
          <a:p>
            <a:pPr algn="ctr"/>
            <a:r>
              <a:rPr lang="cs-CZ" sz="2000" b="1" dirty="0" smtClean="0"/>
              <a:t>ZIMMER</a:t>
            </a:r>
          </a:p>
          <a:p>
            <a:pPr algn="ctr"/>
            <a:r>
              <a:rPr lang="cs-CZ" sz="2000" b="1" dirty="0" smtClean="0"/>
              <a:t>31</a:t>
            </a:r>
            <a:endParaRPr lang="cs-CZ" sz="20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352119" y="4425547"/>
            <a:ext cx="1188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DAS</a:t>
            </a:r>
          </a:p>
          <a:p>
            <a:pPr algn="ctr"/>
            <a:r>
              <a:rPr lang="cs-CZ" sz="2000" b="1" dirty="0" smtClean="0"/>
              <a:t>ZIMMER</a:t>
            </a:r>
          </a:p>
          <a:p>
            <a:pPr algn="ctr"/>
            <a:r>
              <a:rPr lang="cs-CZ" sz="2000" b="1" dirty="0" smtClean="0"/>
              <a:t>32</a:t>
            </a:r>
            <a:endParaRPr lang="cs-CZ" sz="2000" b="1" dirty="0"/>
          </a:p>
        </p:txBody>
      </p:sp>
      <p:sp>
        <p:nvSpPr>
          <p:cNvPr id="5" name="Násobení 4"/>
          <p:cNvSpPr/>
          <p:nvPr/>
        </p:nvSpPr>
        <p:spPr>
          <a:xfrm>
            <a:off x="1529662" y="2070261"/>
            <a:ext cx="468052" cy="391978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ásobení 21"/>
          <p:cNvSpPr/>
          <p:nvPr/>
        </p:nvSpPr>
        <p:spPr>
          <a:xfrm>
            <a:off x="4404436" y="3757102"/>
            <a:ext cx="468052" cy="391978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4638462" y="6127659"/>
            <a:ext cx="468052" cy="391978"/>
          </a:xfrm>
          <a:prstGeom prst="mathMultipl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7684312" y="3561113"/>
            <a:ext cx="468052" cy="391978"/>
          </a:xfrm>
          <a:prstGeom prst="mathMultipl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Násobení 24"/>
          <p:cNvSpPr/>
          <p:nvPr/>
        </p:nvSpPr>
        <p:spPr>
          <a:xfrm>
            <a:off x="683568" y="5773716"/>
            <a:ext cx="468052" cy="39197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Násobení 25"/>
          <p:cNvSpPr/>
          <p:nvPr/>
        </p:nvSpPr>
        <p:spPr>
          <a:xfrm>
            <a:off x="1674925" y="3114964"/>
            <a:ext cx="468052" cy="39197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1997714" y="2070261"/>
            <a:ext cx="354405" cy="34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4580041" y="3156332"/>
            <a:ext cx="354405" cy="34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1175257" y="5733256"/>
            <a:ext cx="354405" cy="34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31" name="Zaoblený obdélník 30"/>
          <p:cNvSpPr/>
          <p:nvPr/>
        </p:nvSpPr>
        <p:spPr>
          <a:xfrm>
            <a:off x="1731748" y="3804404"/>
            <a:ext cx="354405" cy="34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3677041" y="6107909"/>
            <a:ext cx="354405" cy="34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34" name="Zaoblený obdélník 33"/>
          <p:cNvSpPr/>
          <p:nvPr/>
        </p:nvSpPr>
        <p:spPr>
          <a:xfrm>
            <a:off x="7679834" y="3986711"/>
            <a:ext cx="354405" cy="324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06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848" y="188640"/>
            <a:ext cx="8229600" cy="11096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IN DER STADT </a:t>
            </a:r>
            <a:b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WIE KOMME ICH…?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4" y="1351437"/>
            <a:ext cx="8210271" cy="5030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3645024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Lindenstraße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64088" y="3645024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Lindenstraße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rot="5400000">
            <a:off x="3447012" y="2623790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Mozartstraße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691001" y="5521267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Jungstraße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rot="5400000">
            <a:off x="3633538" y="5083505"/>
            <a:ext cx="2457022" cy="13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Mozartstraße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47325" y="2416852"/>
            <a:ext cx="1800539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Kino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364088" y="2623789"/>
            <a:ext cx="1318900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Stadion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660232" y="2556832"/>
            <a:ext cx="1318900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Hotel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907704" y="4328498"/>
            <a:ext cx="1318900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Schule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 rot="5400000">
            <a:off x="5601873" y="5555174"/>
            <a:ext cx="1318900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Theater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060171" y="4293096"/>
            <a:ext cx="1151789" cy="27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Geschäft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Násobení 4"/>
          <p:cNvSpPr/>
          <p:nvPr/>
        </p:nvSpPr>
        <p:spPr>
          <a:xfrm>
            <a:off x="2051720" y="2780928"/>
            <a:ext cx="647733" cy="52525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ásobení 19"/>
          <p:cNvSpPr/>
          <p:nvPr/>
        </p:nvSpPr>
        <p:spPr>
          <a:xfrm>
            <a:off x="3347864" y="4773079"/>
            <a:ext cx="647733" cy="52525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Násobení 20"/>
          <p:cNvSpPr/>
          <p:nvPr/>
        </p:nvSpPr>
        <p:spPr>
          <a:xfrm>
            <a:off x="6972588" y="2903750"/>
            <a:ext cx="647733" cy="52525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ásobení 21"/>
          <p:cNvSpPr/>
          <p:nvPr/>
        </p:nvSpPr>
        <p:spPr>
          <a:xfrm>
            <a:off x="5331487" y="5538603"/>
            <a:ext cx="647733" cy="52525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5613590" y="2903750"/>
            <a:ext cx="647733" cy="525250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2243287" y="4773079"/>
            <a:ext cx="647733" cy="525250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2938317" y="2852936"/>
            <a:ext cx="576573" cy="4024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819537" y="5174888"/>
            <a:ext cx="576573" cy="4024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1475147" y="4895901"/>
            <a:ext cx="576573" cy="40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5088470" y="3376260"/>
            <a:ext cx="576573" cy="40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7812784" y="2495006"/>
            <a:ext cx="576573" cy="402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5402647" y="6180793"/>
            <a:ext cx="576573" cy="402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294134" y="1556792"/>
            <a:ext cx="3341931" cy="57606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Beschreibe</a:t>
            </a:r>
            <a:r>
              <a:rPr lang="cs-CZ" sz="2000" b="1" dirty="0" smtClean="0"/>
              <a:t> den </a:t>
            </a:r>
            <a:r>
              <a:rPr lang="cs-CZ" sz="2000" b="1" dirty="0" err="1" smtClean="0"/>
              <a:t>Weg</a:t>
            </a:r>
            <a:r>
              <a:rPr lang="cs-CZ" sz="2000" b="1" dirty="0" smtClean="0"/>
              <a:t>!</a:t>
            </a:r>
            <a:endParaRPr lang="cs-CZ" sz="2000" b="1" dirty="0"/>
          </a:p>
        </p:txBody>
      </p:sp>
      <p:pic>
        <p:nvPicPr>
          <p:cNvPr id="1029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57" y="4374086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95" y="5265867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46" y="4392493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66" y="4319447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62" y="2224796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2345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err="1" smtClean="0">
                          <a:latin typeface="Courier New" pitchFamily="49" charset="0"/>
                          <a:cs typeface="Courier New" pitchFamily="49" charset="0"/>
                        </a:rPr>
                        <a:t>Wie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komme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ich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?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VY_32_INOVACE_09.17.JEC.NJ.8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21.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04.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476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cap="all" dirty="0">
                <a:solidFill>
                  <a:schemeClr val="accent6">
                    <a:lumMod val="75000"/>
                  </a:schemeClr>
                </a:solidFill>
              </a:rPr>
              <a:t>die Verkehrsmittel </a:t>
            </a:r>
            <a:endParaRPr lang="cs-CZ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MLKNO658\MC9003209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87" y="1441247"/>
            <a:ext cx="3498001" cy="13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XXHBERYH\MC9003266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5" y="4923050"/>
            <a:ext cx="343369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UGKE972T\MC9000283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38" y="5329356"/>
            <a:ext cx="3233135" cy="10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UGKE972T\MC9001500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06" y="2249964"/>
            <a:ext cx="2574559" cy="20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XXHBERYH\MP90018260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70" y="1578078"/>
            <a:ext cx="1632866" cy="10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5GN1RC7D\MP90040486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91" y="3252540"/>
            <a:ext cx="2592288" cy="19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UGKE972T\MP90044906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0" y="1990540"/>
            <a:ext cx="2669698" cy="24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23528" y="4431831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AUTO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11168" y="2721972"/>
            <a:ext cx="2742436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DIE </a:t>
            </a:r>
            <a:r>
              <a:rPr lang="cs-CZ" sz="2400" b="1" dirty="0" err="1" smtClean="0">
                <a:solidFill>
                  <a:schemeClr val="tx1"/>
                </a:solidFill>
              </a:rPr>
              <a:t>STRAßENBAHN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42340" y="4851099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SCHIFF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016454" y="3961699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solidFill>
                  <a:schemeClr val="tx1"/>
                </a:solidFill>
              </a:rPr>
              <a:t>DIE </a:t>
            </a:r>
            <a:r>
              <a:rPr lang="cs-CZ" sz="2400" b="1" dirty="0" smtClean="0">
                <a:solidFill>
                  <a:schemeClr val="tx1"/>
                </a:solidFill>
              </a:rPr>
              <a:t>METRO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13478" y="6262722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ZUG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016454" y="6234755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BUS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0070" y="4153187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FAHRRAD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91880" y="3726090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TAXI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65284" y="4153187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FLUGZEUG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24266" y="19776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cap="all" smtClean="0">
                <a:solidFill>
                  <a:schemeClr val="accent6">
                    <a:lumMod val="75000"/>
                  </a:schemeClr>
                </a:solidFill>
              </a:rPr>
              <a:t>die Verkehrsmittel </a:t>
            </a:r>
            <a:endParaRPr lang="cs-CZ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UGKE972T\MM910001141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69521"/>
            <a:ext cx="1584175" cy="19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P5YVSYXL\MC9000554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35" y="1841230"/>
            <a:ext cx="2231372" cy="18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A1VYWBNT\MC90044170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25" y="184123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MLKNO658\MC9003210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39" y="4829163"/>
            <a:ext cx="2790554" cy="1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5385593" y="5698317"/>
            <a:ext cx="2525682" cy="5579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MOTORRAD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856895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66"/>
                </a:solidFill>
              </a:rPr>
              <a:t>ICH FAHRE MIT…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799"/>
            <a:ext cx="8568952" cy="50405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cs-CZ" sz="2800" dirty="0" smtClean="0"/>
              <a:t>	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            </a:t>
            </a:r>
            <a:r>
              <a:rPr lang="cs-CZ" sz="3900" dirty="0" smtClean="0"/>
              <a:t>předložka </a:t>
            </a:r>
            <a:r>
              <a:rPr lang="cs-CZ" sz="3900" b="1" dirty="0" err="1" smtClean="0">
                <a:solidFill>
                  <a:srgbClr val="006600"/>
                </a:solidFill>
              </a:rPr>
              <a:t>mit</a:t>
            </a:r>
            <a:r>
              <a:rPr lang="cs-CZ" sz="3900" b="1" dirty="0" smtClean="0">
                <a:solidFill>
                  <a:srgbClr val="006600"/>
                </a:solidFill>
              </a:rPr>
              <a:t> = s </a:t>
            </a:r>
          </a:p>
          <a:p>
            <a:pPr eaLnBrk="1" hangingPunct="1">
              <a:buFontTx/>
              <a:buNone/>
            </a:pPr>
            <a:r>
              <a:rPr lang="cs-CZ" sz="3900" dirty="0" smtClean="0">
                <a:solidFill>
                  <a:srgbClr val="006600"/>
                </a:solidFill>
              </a:rPr>
              <a:t>          (předložka se 3. pádem)   </a:t>
            </a:r>
          </a:p>
          <a:p>
            <a:pPr eaLnBrk="1" hangingPunct="1">
              <a:buFontTx/>
              <a:buNone/>
            </a:pPr>
            <a:endParaRPr lang="cs-CZ" sz="2800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Jedu autem. </a:t>
            </a:r>
          </a:p>
          <a:p>
            <a:pPr eaLnBrk="1" hangingPunct="1">
              <a:buFontTx/>
              <a:buNone/>
            </a:pPr>
            <a:r>
              <a:rPr lang="cs-CZ" sz="3600" dirty="0" err="1" smtClean="0"/>
              <a:t>Ich</a:t>
            </a:r>
            <a:r>
              <a:rPr lang="cs-CZ" sz="3600" dirty="0" smtClean="0"/>
              <a:t> </a:t>
            </a:r>
            <a:r>
              <a:rPr lang="cs-CZ" sz="3600" dirty="0" err="1" smtClean="0"/>
              <a:t>fahre</a:t>
            </a:r>
            <a:r>
              <a:rPr lang="cs-CZ" sz="3600" dirty="0" smtClean="0"/>
              <a:t> </a:t>
            </a:r>
            <a:r>
              <a:rPr lang="cs-CZ" sz="3600" dirty="0" err="1" smtClean="0"/>
              <a:t>mit</a:t>
            </a:r>
            <a:r>
              <a:rPr lang="cs-CZ" sz="3600" dirty="0" smtClean="0"/>
              <a:t> de</a:t>
            </a:r>
            <a:r>
              <a:rPr lang="cs-CZ" sz="3600" b="1" dirty="0" smtClean="0">
                <a:solidFill>
                  <a:srgbClr val="FFFF00"/>
                </a:solidFill>
              </a:rPr>
              <a:t>m</a:t>
            </a:r>
            <a:r>
              <a:rPr lang="cs-CZ" sz="3600" dirty="0" smtClean="0"/>
              <a:t> Auto.</a:t>
            </a:r>
          </a:p>
          <a:p>
            <a:pPr eaLnBrk="1" hangingPunct="1">
              <a:buFontTx/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Jedu metrem. </a:t>
            </a:r>
          </a:p>
          <a:p>
            <a:pPr eaLnBrk="1" hangingPunct="1">
              <a:buFontTx/>
              <a:buNone/>
            </a:pPr>
            <a:r>
              <a:rPr lang="cs-CZ" sz="3600" dirty="0" err="1" smtClean="0"/>
              <a:t>Ich</a:t>
            </a:r>
            <a:r>
              <a:rPr lang="cs-CZ" sz="3600" dirty="0" smtClean="0"/>
              <a:t> </a:t>
            </a:r>
            <a:r>
              <a:rPr lang="cs-CZ" sz="3600" dirty="0" err="1" smtClean="0"/>
              <a:t>fahre</a:t>
            </a:r>
            <a:r>
              <a:rPr lang="cs-CZ" sz="3600" dirty="0" smtClean="0"/>
              <a:t> </a:t>
            </a:r>
            <a:r>
              <a:rPr lang="cs-CZ" sz="3600" dirty="0" err="1" smtClean="0"/>
              <a:t>mit</a:t>
            </a:r>
            <a:r>
              <a:rPr lang="cs-CZ" sz="3600" dirty="0" smtClean="0"/>
              <a:t> de</a:t>
            </a:r>
            <a:r>
              <a:rPr lang="cs-CZ" sz="3600" b="1" dirty="0" smtClean="0">
                <a:solidFill>
                  <a:srgbClr val="FFFF00"/>
                </a:solidFill>
              </a:rPr>
              <a:t>r</a:t>
            </a:r>
            <a:r>
              <a:rPr lang="cs-CZ" sz="3600" dirty="0" smtClean="0"/>
              <a:t> Metro.</a:t>
            </a:r>
          </a:p>
          <a:p>
            <a:pPr eaLnBrk="1" hangingPunct="1">
              <a:buFontTx/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Jedu vlakem. </a:t>
            </a:r>
          </a:p>
          <a:p>
            <a:pPr eaLnBrk="1" hangingPunct="1">
              <a:buFontTx/>
              <a:buNone/>
            </a:pPr>
            <a:r>
              <a:rPr lang="cs-CZ" sz="3600" dirty="0" err="1" smtClean="0"/>
              <a:t>Ich</a:t>
            </a:r>
            <a:r>
              <a:rPr lang="cs-CZ" sz="3600" dirty="0" smtClean="0"/>
              <a:t> </a:t>
            </a:r>
            <a:r>
              <a:rPr lang="cs-CZ" sz="3600" dirty="0" err="1" smtClean="0"/>
              <a:t>fahre</a:t>
            </a:r>
            <a:r>
              <a:rPr lang="cs-CZ" sz="3600" dirty="0" smtClean="0"/>
              <a:t> </a:t>
            </a:r>
            <a:r>
              <a:rPr lang="cs-CZ" sz="3600" dirty="0" err="1" smtClean="0"/>
              <a:t>mit</a:t>
            </a:r>
            <a:r>
              <a:rPr lang="cs-CZ" sz="3600" dirty="0" smtClean="0"/>
              <a:t> </a:t>
            </a:r>
            <a:r>
              <a:rPr lang="cs-CZ" sz="3600" dirty="0" err="1" smtClean="0"/>
              <a:t>de</a:t>
            </a:r>
            <a:r>
              <a:rPr lang="cs-CZ" sz="3600" b="1" dirty="0" err="1" smtClean="0">
                <a:solidFill>
                  <a:srgbClr val="FFFF00"/>
                </a:solidFill>
              </a:rPr>
              <a:t>m</a:t>
            </a:r>
            <a:r>
              <a:rPr lang="cs-CZ" sz="3600" dirty="0" smtClean="0"/>
              <a:t> </a:t>
            </a:r>
            <a:r>
              <a:rPr lang="cs-CZ" sz="3600" dirty="0" err="1" smtClean="0"/>
              <a:t>Zug</a:t>
            </a:r>
            <a:r>
              <a:rPr lang="cs-CZ" sz="3600" dirty="0" smtClean="0"/>
              <a:t>.</a:t>
            </a:r>
          </a:p>
        </p:txBody>
      </p:sp>
      <p:pic>
        <p:nvPicPr>
          <p:cNvPr id="1026" name="Picture 2" descr="C:\Users\Katka\AppData\Local\Microsoft\Windows\Temporary Internet Files\Content.IE5\DX5J5JB3\MC900282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48072" cy="1145080"/>
          </a:xfrm>
          <a:prstGeom prst="rect">
            <a:avLst/>
          </a:prstGeom>
          <a:noFill/>
        </p:spPr>
      </p:pic>
      <p:pic>
        <p:nvPicPr>
          <p:cNvPr id="2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867144" cy="1800200"/>
          </a:xfrm>
          <a:prstGeom prst="rect">
            <a:avLst/>
          </a:prstGeom>
          <a:noFill/>
        </p:spPr>
      </p:pic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>
            <a:off x="6156176" y="2060848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80312" y="2273348"/>
            <a:ext cx="1080120" cy="7236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3. pád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800080"/>
                </a:solidFill>
              </a:rPr>
              <a:t>DATIV = 3. PÁD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234888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5856" y="234888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DIE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12160" y="2348880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35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DER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DAS</a:t>
            </a:r>
            <a:endParaRPr lang="cs-CZ" sz="3600" b="1" dirty="0">
              <a:solidFill>
                <a:srgbClr val="92D050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259632" y="3212976"/>
            <a:ext cx="1152128" cy="936104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3851920" y="3284984"/>
            <a:ext cx="1152128" cy="93610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588224" y="3284984"/>
            <a:ext cx="115212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3568" y="450912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419872" y="450912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 DER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228184" y="4437112"/>
            <a:ext cx="237626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55576" y="45811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 DEM 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450912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DEM</a:t>
            </a:r>
          </a:p>
          <a:p>
            <a:pPr algn="ctr"/>
            <a:endParaRPr lang="cs-CZ" sz="36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Katka\AppData\Local\Microsoft\Windows\Temporary Internet Files\Content.IE5\DX5J5JB3\MC9004338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512168" cy="122413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755576" y="5877272"/>
            <a:ext cx="97210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441318" y="5868146"/>
            <a:ext cx="4464227" cy="4623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OTÁZKA KDE? = 3. PÁD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669084" y="5818609"/>
            <a:ext cx="10793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2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solidFill>
                  <a:srgbClr val="00B0F0"/>
                </a:solidFill>
              </a:rPr>
              <a:t>WOMIT FÄHRT PETER?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Katka\AppData\Local\Microsoft\Windows\Temporary Internet Files\Content.IE5\DX5J5JB3\MC9002280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71611"/>
            <a:ext cx="2178496" cy="1288767"/>
          </a:xfrm>
          <a:prstGeom prst="rect">
            <a:avLst/>
          </a:prstGeom>
          <a:noFill/>
        </p:spPr>
      </p:pic>
      <p:pic>
        <p:nvPicPr>
          <p:cNvPr id="2051" name="Picture 3" descr="C:\Users\Katka\AppData\Local\Microsoft\Windows\Temporary Internet Files\Content.IE5\UCFRGX4K\MC9001977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9678"/>
            <a:ext cx="2880320" cy="1157335"/>
          </a:xfrm>
          <a:prstGeom prst="rect">
            <a:avLst/>
          </a:prstGeom>
          <a:noFill/>
        </p:spPr>
      </p:pic>
      <p:pic>
        <p:nvPicPr>
          <p:cNvPr id="2053" name="Picture 5" descr="C:\Users\Katka\AppData\Local\Microsoft\Windows\Temporary Internet Files\Content.IE5\BLSC852C\MC9000566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5080" y="2868345"/>
            <a:ext cx="1596542" cy="1829714"/>
          </a:xfrm>
          <a:prstGeom prst="rect">
            <a:avLst/>
          </a:prstGeom>
          <a:noFill/>
        </p:spPr>
      </p:pic>
      <p:pic>
        <p:nvPicPr>
          <p:cNvPr id="2054" name="Picture 6" descr="C:\Users\Katka\AppData\Local\Microsoft\Windows\Temporary Internet Files\Content.IE5\UCFRGX4K\MC9004403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78205"/>
            <a:ext cx="2743200" cy="274320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969867"/>
            <a:ext cx="321801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Katka\AppData\Local\Microsoft\Windows\Temporary Internet Files\Content.IE5\UCFRGX4K\MC90041349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22" y="1555870"/>
            <a:ext cx="2448272" cy="1465772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1643347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 Peter </a:t>
            </a:r>
            <a:r>
              <a:rPr lang="cs-CZ" sz="3600" dirty="0" err="1" smtClean="0"/>
              <a:t>fährt</a:t>
            </a:r>
            <a:r>
              <a:rPr lang="cs-CZ" sz="3600" dirty="0" smtClean="0"/>
              <a:t> </a:t>
            </a:r>
            <a:r>
              <a:rPr lang="cs-CZ" sz="3600" dirty="0" err="1" smtClean="0"/>
              <a:t>mit</a:t>
            </a:r>
            <a:r>
              <a:rPr lang="cs-CZ" sz="3600" dirty="0" smtClean="0"/>
              <a:t>… (+ 3. pád)</a:t>
            </a:r>
            <a:endParaRPr lang="cs-CZ" sz="3600" dirty="0"/>
          </a:p>
        </p:txBody>
      </p:sp>
      <p:pic>
        <p:nvPicPr>
          <p:cNvPr id="2" name="Picture 2" descr="C:\Users\Jechova\AppData\Local\Microsoft\Windows\Temporary Internet Files\Content.IE5\YJAQYPWT\MC90028077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93722"/>
            <a:ext cx="21067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A1VYWBNT\MC90032094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20" y="4875996"/>
            <a:ext cx="2142937" cy="15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19-26.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Jechova\AppData\Local\Microsoft\Windows\Temporary Internet Files\Content.IE5\5GN1RC7D\MP9004229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078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2292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WIE KOMME ICH?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C:\Users\Jechova\AppData\Local\Microsoft\Windows\Temporary Internet Files\Content.IE5\MLKNO658\MC900053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87102"/>
            <a:ext cx="11745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Jechova\AppData\Local\Microsoft\Windows\Temporary Internet Files\Content.IE5\MLKNO658\MC900053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31317"/>
            <a:ext cx="11745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XXHBERYH\MP9004388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2" y="1726614"/>
            <a:ext cx="2376265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5GN1RC7D\MC9003710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-42863"/>
            <a:ext cx="1355725" cy="18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chova\AppData\Local\Microsoft\Windows\Temporary Internet Files\Content.IE5\MLKNO658\MC9003201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0" y="3933056"/>
            <a:ext cx="1797710" cy="13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echova\AppData\Local\Microsoft\Windows\Temporary Internet Files\Content.IE5\UGKE972T\MM900223755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07" y="3310790"/>
            <a:ext cx="1575292" cy="15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XXHBERYH\MC90032690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43" y="5506423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Jechova\AppData\Local\Microsoft\Windows\Temporary Internet Files\Content.IE5\XXHBERYH\MC90032690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39" y="5550638"/>
            <a:ext cx="913486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DIE GRUNDVERBEN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GEHEN = JÍT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59318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gehe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gehst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geht</a:t>
            </a:r>
            <a:endParaRPr lang="cs-CZ" sz="3200" dirty="0">
              <a:solidFill>
                <a:srgbClr val="CC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517457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gehen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872611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geht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5158631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gehen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3" name="Picture 2" descr="C:\Users\Jechova\AppData\Local\Microsoft\Windows\Temporary Internet Files\Content.IE5\UGKE972T\MC9004419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0" y="13841"/>
            <a:ext cx="18891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DIE GRUNDVERBEN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KOMMEN = PŘIJÍT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komme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kommst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kommt</a:t>
            </a:r>
            <a:endParaRPr lang="cs-CZ" sz="3200" dirty="0">
              <a:solidFill>
                <a:srgbClr val="CC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517457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kommen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872611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kommt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5158631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kommen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228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DIE GRUNDVERBEN</a:t>
            </a:r>
            <a:br>
              <a:rPr lang="cs-CZ" b="1" dirty="0" smtClean="0">
                <a:solidFill>
                  <a:srgbClr val="00B0F0"/>
                </a:solidFill>
              </a:rPr>
            </a:br>
            <a:r>
              <a:rPr lang="cs-CZ" b="1" dirty="0" smtClean="0">
                <a:solidFill>
                  <a:srgbClr val="00B0F0"/>
                </a:solidFill>
              </a:rPr>
              <a:t>FAHREN = JET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fahre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28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f</a:t>
            </a:r>
            <a:r>
              <a:rPr lang="cs-CZ" sz="3200" dirty="0" err="1" smtClean="0">
                <a:solidFill>
                  <a:srgbClr val="FF0000"/>
                </a:solidFill>
              </a:rPr>
              <a:t>ä</a:t>
            </a:r>
            <a:r>
              <a:rPr lang="cs-CZ" sz="3200" dirty="0" err="1" smtClean="0"/>
              <a:t>hrst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f</a:t>
            </a:r>
            <a:r>
              <a:rPr lang="cs-CZ" sz="3200" dirty="0" err="1" smtClean="0">
                <a:solidFill>
                  <a:srgbClr val="FF0000"/>
                </a:solidFill>
              </a:rPr>
              <a:t>ä</a:t>
            </a:r>
            <a:r>
              <a:rPr lang="cs-CZ" sz="3200" dirty="0" err="1" smtClean="0"/>
              <a:t>hrt</a:t>
            </a:r>
            <a:endParaRPr lang="cs-CZ" sz="3200" dirty="0">
              <a:solidFill>
                <a:srgbClr val="CC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6981" y="2517457"/>
            <a:ext cx="2501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fahren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896629" y="3872611"/>
            <a:ext cx="2222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fahrt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96629" y="5158631"/>
            <a:ext cx="240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fahren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1026" name="Picture 2" descr="C:\Users\Katka\AppData\Local\Microsoft\Windows\Temporary Internet Files\Content.IE5\UCFRGX4K\MC900298281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5013176"/>
            <a:ext cx="492862" cy="866851"/>
          </a:xfrm>
          <a:prstGeom prst="rect">
            <a:avLst/>
          </a:prstGeom>
          <a:noFill/>
        </p:spPr>
      </p:pic>
      <p:pic>
        <p:nvPicPr>
          <p:cNvPr id="20" name="Picture 2" descr="C:\Users\Katka\AppData\Local\Microsoft\Windows\Temporary Internet Files\Content.IE5\UCFRGX4K\MC900298281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8325" y="3683348"/>
            <a:ext cx="492862" cy="866851"/>
          </a:xfrm>
          <a:prstGeom prst="rect">
            <a:avLst/>
          </a:prstGeom>
          <a:noFill/>
        </p:spPr>
      </p:pic>
      <p:pic>
        <p:nvPicPr>
          <p:cNvPr id="3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5" y="332656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DIE RICHTUNG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Katka\AppData\Local\Microsoft\Windows\Temporary Internet Files\Content.IE5\DX5J5JB3\MC9000561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440160" cy="1248958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827584" y="2132856"/>
            <a:ext cx="1800200" cy="86409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3851920" y="2204864"/>
            <a:ext cx="936104" cy="151216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6084168" y="2204864"/>
            <a:ext cx="1872208" cy="86409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67544" y="3356992"/>
            <a:ext cx="244827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nach </a:t>
            </a:r>
            <a:r>
              <a:rPr lang="cs-CZ" sz="3200" dirty="0" err="1" smtClean="0"/>
              <a:t>rechts</a:t>
            </a:r>
            <a:endParaRPr lang="cs-CZ" sz="32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131840" y="4149080"/>
            <a:ext cx="244827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/>
              <a:t>geradeaus</a:t>
            </a:r>
            <a:endParaRPr lang="cs-CZ" sz="3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012160" y="3284984"/>
            <a:ext cx="244827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nach </a:t>
            </a:r>
            <a:r>
              <a:rPr lang="cs-CZ" sz="3200" dirty="0" err="1" smtClean="0"/>
              <a:t>links</a:t>
            </a:r>
            <a:endParaRPr lang="cs-CZ" sz="3200" dirty="0"/>
          </a:p>
        </p:txBody>
      </p:sp>
      <p:pic>
        <p:nvPicPr>
          <p:cNvPr id="3075" name="Picture 3" descr="C:\Users\Katka\AppData\Local\Microsoft\Windows\Temporary Internet Files\Content.IE5\UCFRGX4K\MC9004039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1220514" cy="1224136"/>
          </a:xfrm>
          <a:prstGeom prst="rect">
            <a:avLst/>
          </a:prstGeom>
          <a:noFill/>
        </p:spPr>
      </p:pic>
      <p:sp>
        <p:nvSpPr>
          <p:cNvPr id="13" name="Zaoblený obdélník 12"/>
          <p:cNvSpPr/>
          <p:nvPr/>
        </p:nvSpPr>
        <p:spPr>
          <a:xfrm>
            <a:off x="2051720" y="5445224"/>
            <a:ext cx="324036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/>
              <a:t>zu</a:t>
            </a:r>
            <a:r>
              <a:rPr lang="cs-CZ" sz="3200" dirty="0" smtClean="0"/>
              <a:t> </a:t>
            </a:r>
            <a:r>
              <a:rPr lang="cs-CZ" sz="3200" dirty="0" err="1" smtClean="0"/>
              <a:t>Fu</a:t>
            </a:r>
            <a:r>
              <a:rPr lang="el-GR" sz="3200" dirty="0" smtClean="0"/>
              <a:t>β</a:t>
            </a:r>
            <a:r>
              <a:rPr lang="cs-CZ" sz="3200" dirty="0" smtClean="0"/>
              <a:t> </a:t>
            </a:r>
            <a:r>
              <a:rPr lang="cs-CZ" sz="3200" dirty="0" err="1" smtClean="0"/>
              <a:t>gehen</a:t>
            </a:r>
            <a:endParaRPr lang="cs-CZ" sz="32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5508104" y="5517232"/>
            <a:ext cx="324036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gehe</a:t>
            </a:r>
            <a:r>
              <a:rPr lang="cs-CZ" sz="3200" dirty="0" smtClean="0"/>
              <a:t> </a:t>
            </a:r>
            <a:r>
              <a:rPr lang="cs-CZ" sz="3200" dirty="0" err="1" smtClean="0"/>
              <a:t>zu</a:t>
            </a:r>
            <a:r>
              <a:rPr lang="cs-CZ" sz="3200" dirty="0" smtClean="0"/>
              <a:t> </a:t>
            </a:r>
            <a:r>
              <a:rPr lang="cs-CZ" sz="3200" dirty="0" err="1" smtClean="0"/>
              <a:t>Fu</a:t>
            </a:r>
            <a:r>
              <a:rPr lang="el-GR" sz="3200" dirty="0" smtClean="0"/>
              <a:t>β</a:t>
            </a:r>
            <a:r>
              <a:rPr lang="cs-CZ" sz="3200" dirty="0" smtClean="0"/>
              <a:t>. </a:t>
            </a:r>
            <a:endParaRPr lang="cs-CZ" sz="3200" dirty="0"/>
          </a:p>
        </p:txBody>
      </p:sp>
      <p:pic>
        <p:nvPicPr>
          <p:cNvPr id="3076" name="Picture 4" descr="C:\Users\Katka\AppData\Local\Microsoft\Windows\Temporary Internet Files\Content.IE5\DX5J5JB3\MM90028527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81128"/>
            <a:ext cx="81915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WICHTIGE WENDUNGEN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8" descr="C:\Users\Jechova\AppData\Local\Microsoft\Windows\Temporary Internet Files\Content.IE5\MLKNO658\MC9000539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12479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tka\AppData\Local\Microsoft\Windows\Temporary Internet Files\Content.IE5\LEAGRYI7\MC9002997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764050" cy="2278982"/>
          </a:xfrm>
          <a:prstGeom prst="rect">
            <a:avLst/>
          </a:prstGeom>
          <a:noFill/>
        </p:spPr>
      </p:pic>
      <p:sp>
        <p:nvSpPr>
          <p:cNvPr id="9" name="Zaoblený obdélníkový popisek 8"/>
          <p:cNvSpPr/>
          <p:nvPr/>
        </p:nvSpPr>
        <p:spPr>
          <a:xfrm>
            <a:off x="899592" y="1844824"/>
            <a:ext cx="3312368" cy="1008112"/>
          </a:xfrm>
          <a:prstGeom prst="wedgeRoundRectCallout">
            <a:avLst>
              <a:gd name="adj1" fmla="val -47576"/>
              <a:gd name="adj2" fmla="val 82342"/>
              <a:gd name="adj3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 smtClean="0"/>
          </a:p>
          <a:p>
            <a:pPr algn="ctr"/>
            <a:r>
              <a:rPr lang="cs-CZ" sz="2800" dirty="0" err="1" smtClean="0"/>
              <a:t>Entschuldigung</a:t>
            </a:r>
            <a:r>
              <a:rPr lang="cs-CZ" sz="2800" dirty="0" smtClean="0"/>
              <a:t>. </a:t>
            </a:r>
          </a:p>
          <a:p>
            <a:pPr algn="ctr"/>
            <a:r>
              <a:rPr lang="cs-CZ" sz="2800" dirty="0" smtClean="0"/>
              <a:t>Omluva - promiňte.</a:t>
            </a:r>
          </a:p>
          <a:p>
            <a:pPr algn="ctr"/>
            <a:endParaRPr lang="cs-CZ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827584" y="3429000"/>
            <a:ext cx="4320480" cy="1008112"/>
          </a:xfrm>
          <a:prstGeom prst="wedgeRoundRectCallout">
            <a:avLst>
              <a:gd name="adj1" fmla="val -47576"/>
              <a:gd name="adj2" fmla="val 82342"/>
              <a:gd name="adj3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 err="1" smtClean="0"/>
              <a:t>Bitte</a:t>
            </a:r>
            <a:r>
              <a:rPr lang="cs-CZ" sz="2800" dirty="0" smtClean="0"/>
              <a:t>, </a:t>
            </a:r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komme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…? </a:t>
            </a:r>
          </a:p>
          <a:p>
            <a:r>
              <a:rPr lang="cs-CZ" sz="2800" dirty="0" smtClean="0"/>
              <a:t>Prosím, jak se dostanu…?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473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LERNE DIE VOKABELN!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0332624"/>
              </p:ext>
            </p:extLst>
          </p:nvPr>
        </p:nvGraphicFramePr>
        <p:xfrm>
          <a:off x="611560" y="1484784"/>
          <a:ext cx="7248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ývojový diagram: alternativní postup 4"/>
          <p:cNvSpPr/>
          <p:nvPr/>
        </p:nvSpPr>
        <p:spPr>
          <a:xfrm>
            <a:off x="611560" y="2420888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DOPRAVA</a:t>
            </a:r>
            <a:endParaRPr lang="cs-CZ" sz="2400" dirty="0"/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3203848" y="2420888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DOLEVA</a:t>
            </a:r>
            <a:endParaRPr lang="cs-CZ" sz="2400" dirty="0"/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5769915" y="2420888"/>
            <a:ext cx="2088232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ROVNĚ</a:t>
            </a:r>
            <a:endParaRPr lang="cs-CZ" sz="2400" dirty="0"/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3203848" y="3645024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VEDLE</a:t>
            </a:r>
            <a:endParaRPr lang="cs-CZ" sz="2400" dirty="0"/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611560" y="5320921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ULICE</a:t>
            </a:r>
            <a:endParaRPr lang="cs-CZ" sz="2400" dirty="0"/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3131840" y="5320921"/>
            <a:ext cx="2160240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NÁDRAŽÍ</a:t>
            </a:r>
            <a:endParaRPr lang="cs-CZ" sz="2400" dirty="0"/>
          </a:p>
        </p:txBody>
      </p:sp>
      <p:sp>
        <p:nvSpPr>
          <p:cNvPr id="11" name="Vývojový diagram: alternativní postup 10"/>
          <p:cNvSpPr/>
          <p:nvPr/>
        </p:nvSpPr>
        <p:spPr>
          <a:xfrm>
            <a:off x="5796136" y="5320921"/>
            <a:ext cx="2088232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KŘIŽOVATKA</a:t>
            </a:r>
            <a:endParaRPr lang="cs-CZ" sz="2400" dirty="0"/>
          </a:p>
        </p:txBody>
      </p:sp>
      <p:sp>
        <p:nvSpPr>
          <p:cNvPr id="3" name="Šipka dolů 2"/>
          <p:cNvSpPr/>
          <p:nvPr/>
        </p:nvSpPr>
        <p:spPr>
          <a:xfrm>
            <a:off x="6480212" y="3176972"/>
            <a:ext cx="720080" cy="9361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95536" y="3176972"/>
            <a:ext cx="1008112" cy="61206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1619672" y="3176972"/>
            <a:ext cx="1008112" cy="61206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762</Words>
  <Application>Microsoft Office PowerPoint</Application>
  <PresentationFormat>Předvádění na obrazovce (4:3)</PresentationFormat>
  <Paragraphs>271</Paragraphs>
  <Slides>25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Prezentace aplikace PowerPoint</vt:lpstr>
      <vt:lpstr>WIE KOMME ICH?</vt:lpstr>
      <vt:lpstr>DIE GRUNDVERBEN GEHEN = JÍT</vt:lpstr>
      <vt:lpstr>DIE GRUNDVERBEN KOMMEN = PŘIJÍT</vt:lpstr>
      <vt:lpstr>DIE GRUNDVERBEN FAHREN = JET</vt:lpstr>
      <vt:lpstr>DIE RICHTUNG</vt:lpstr>
      <vt:lpstr>WICHTIGE WENDUNGEN</vt:lpstr>
      <vt:lpstr>LERNE DIE VOKABELN!</vt:lpstr>
      <vt:lpstr>DIE VOKABELN - ÜBERSETZE!</vt:lpstr>
      <vt:lpstr>DIE VOKABELN WAS IST IN DER STADT?</vt:lpstr>
      <vt:lpstr>WAS IST DAS?</vt:lpstr>
      <vt:lpstr>AKKUSATIV = 4. PÁD </vt:lpstr>
      <vt:lpstr>ÜBERSETZE! WIR ÜBEN DEN AKKUSATIV</vt:lpstr>
      <vt:lpstr>WICHTIG  </vt:lpstr>
      <vt:lpstr>BITTE, WIE KOMME ICH?</vt:lpstr>
      <vt:lpstr>IM HOTEL - DAS GESPRÄCH</vt:lpstr>
      <vt:lpstr>IM HOTEL. WIE KOMME ICH…? BESCHREIBE!</vt:lpstr>
      <vt:lpstr>IN DER STADT  WIE KOMME ICH…?</vt:lpstr>
      <vt:lpstr>die Verkehrsmittel </vt:lpstr>
      <vt:lpstr>Prezentace aplikace PowerPoint</vt:lpstr>
      <vt:lpstr>ICH FAHRE MIT…</vt:lpstr>
      <vt:lpstr>DATIV = 3. PÁD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KOMME ICH?</dc:title>
  <dc:creator>Jechova</dc:creator>
  <cp:lastModifiedBy>Jechova</cp:lastModifiedBy>
  <cp:revision>124</cp:revision>
  <dcterms:created xsi:type="dcterms:W3CDTF">2013-04-06T17:57:17Z</dcterms:created>
  <dcterms:modified xsi:type="dcterms:W3CDTF">2013-05-27T17:07:57Z</dcterms:modified>
</cp:coreProperties>
</file>