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6" r:id="rId2"/>
    <p:sldId id="277" r:id="rId3"/>
    <p:sldId id="256" r:id="rId4"/>
    <p:sldId id="261" r:id="rId5"/>
    <p:sldId id="262" r:id="rId6"/>
    <p:sldId id="257" r:id="rId7"/>
    <p:sldId id="273" r:id="rId8"/>
    <p:sldId id="259" r:id="rId9"/>
    <p:sldId id="260" r:id="rId10"/>
    <p:sldId id="270" r:id="rId11"/>
    <p:sldId id="272" r:id="rId12"/>
    <p:sldId id="271" r:id="rId13"/>
    <p:sldId id="263" r:id="rId14"/>
    <p:sldId id="267" r:id="rId15"/>
    <p:sldId id="264" r:id="rId16"/>
    <p:sldId id="265" r:id="rId17"/>
    <p:sldId id="268" r:id="rId18"/>
    <p:sldId id="275" r:id="rId19"/>
    <p:sldId id="266" r:id="rId20"/>
    <p:sldId id="274" r:id="rId21"/>
    <p:sldId id="279" r:id="rId22"/>
    <p:sldId id="269" r:id="rId23"/>
    <p:sldId id="278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9E1E"/>
    <a:srgbClr val="FF3300"/>
    <a:srgbClr val="FF3399"/>
    <a:srgbClr val="008000"/>
    <a:srgbClr val="B4005A"/>
    <a:srgbClr val="FFFF66"/>
    <a:srgbClr val="6600CC"/>
    <a:srgbClr val="2A0054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6" autoAdjust="0"/>
    <p:restoredTop sz="94660"/>
  </p:normalViewPr>
  <p:slideViewPr>
    <p:cSldViewPr>
      <p:cViewPr>
        <p:scale>
          <a:sx n="75" d="100"/>
          <a:sy n="75" d="100"/>
        </p:scale>
        <p:origin x="-145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60B0F0-9B46-40AA-BC5C-45FC07FB1D8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597A063-DD7B-46E1-A3AA-37EA00CD0B4F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pPr rtl="0"/>
          <a:r>
            <a:rPr lang="cs-CZ" sz="2600" b="1" dirty="0" err="1" smtClean="0"/>
            <a:t>das</a:t>
          </a:r>
          <a:r>
            <a:rPr lang="cs-CZ" sz="2600" b="1" dirty="0" smtClean="0"/>
            <a:t> </a:t>
          </a:r>
          <a:r>
            <a:rPr lang="cs-CZ" sz="2600" b="1" dirty="0" err="1" smtClean="0"/>
            <a:t>Badezimmer</a:t>
          </a:r>
          <a:endParaRPr lang="cs-CZ" sz="2600" b="1" dirty="0"/>
        </a:p>
      </dgm:t>
    </dgm:pt>
    <dgm:pt modelId="{E09C56F3-89F2-4E43-B7D5-1989B8701235}" type="parTrans" cxnId="{F6C343BF-1AEA-4FF4-B10D-2A110296089A}">
      <dgm:prSet/>
      <dgm:spPr/>
      <dgm:t>
        <a:bodyPr/>
        <a:lstStyle/>
        <a:p>
          <a:endParaRPr lang="cs-CZ" sz="2600" b="1"/>
        </a:p>
      </dgm:t>
    </dgm:pt>
    <dgm:pt modelId="{E904FE7E-BB69-4981-9D87-F13C7CE6784F}" type="sibTrans" cxnId="{F6C343BF-1AEA-4FF4-B10D-2A110296089A}">
      <dgm:prSet/>
      <dgm:spPr/>
      <dgm:t>
        <a:bodyPr/>
        <a:lstStyle/>
        <a:p>
          <a:endParaRPr lang="cs-CZ" sz="2600" b="1"/>
        </a:p>
      </dgm:t>
    </dgm:pt>
    <dgm:pt modelId="{1336A292-BCF9-4CBA-9FEB-8CA155E46D44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rtl="0"/>
          <a:r>
            <a:rPr lang="cs-CZ" sz="2600" b="1" dirty="0" err="1" smtClean="0"/>
            <a:t>das</a:t>
          </a:r>
          <a:r>
            <a:rPr lang="cs-CZ" sz="2600" b="1" dirty="0" smtClean="0"/>
            <a:t> </a:t>
          </a:r>
          <a:r>
            <a:rPr lang="cs-CZ" sz="2600" b="1" dirty="0" err="1" smtClean="0"/>
            <a:t>Schlafzimmer</a:t>
          </a:r>
          <a:endParaRPr lang="cs-CZ" sz="2600" b="1" dirty="0"/>
        </a:p>
      </dgm:t>
    </dgm:pt>
    <dgm:pt modelId="{C8AA4532-5D0A-4B19-A391-30BCC2DFBF37}" type="parTrans" cxnId="{E4712231-BF7B-4F28-A2B8-D7C583EB80E4}">
      <dgm:prSet/>
      <dgm:spPr/>
      <dgm:t>
        <a:bodyPr/>
        <a:lstStyle/>
        <a:p>
          <a:endParaRPr lang="cs-CZ" sz="2600" b="1"/>
        </a:p>
      </dgm:t>
    </dgm:pt>
    <dgm:pt modelId="{EA35F513-86EC-4B31-9533-7C037DF0D01C}" type="sibTrans" cxnId="{E4712231-BF7B-4F28-A2B8-D7C583EB80E4}">
      <dgm:prSet/>
      <dgm:spPr/>
      <dgm:t>
        <a:bodyPr/>
        <a:lstStyle/>
        <a:p>
          <a:endParaRPr lang="cs-CZ" sz="2600" b="1"/>
        </a:p>
      </dgm:t>
    </dgm:pt>
    <dgm:pt modelId="{DB85095C-888B-43BB-9E57-DCC9B1131810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rtl="0"/>
          <a:r>
            <a:rPr lang="cs-CZ" sz="2600" b="1" dirty="0" err="1" smtClean="0"/>
            <a:t>das</a:t>
          </a:r>
          <a:r>
            <a:rPr lang="cs-CZ" sz="2600" b="1" dirty="0" smtClean="0"/>
            <a:t> </a:t>
          </a:r>
          <a:r>
            <a:rPr lang="cs-CZ" sz="2600" b="1" dirty="0" err="1" smtClean="0"/>
            <a:t>Esszimmer</a:t>
          </a:r>
          <a:endParaRPr lang="cs-CZ" sz="2600" b="1" dirty="0"/>
        </a:p>
      </dgm:t>
    </dgm:pt>
    <dgm:pt modelId="{7EDB6CCF-E54A-4935-A918-161CA6C4AF58}" type="parTrans" cxnId="{437C9753-0FB5-4ADB-B01A-6B17043A550A}">
      <dgm:prSet/>
      <dgm:spPr/>
      <dgm:t>
        <a:bodyPr/>
        <a:lstStyle/>
        <a:p>
          <a:endParaRPr lang="cs-CZ" sz="2600" b="1"/>
        </a:p>
      </dgm:t>
    </dgm:pt>
    <dgm:pt modelId="{B7878CFD-1621-4D6C-866A-5386915E7251}" type="sibTrans" cxnId="{437C9753-0FB5-4ADB-B01A-6B17043A550A}">
      <dgm:prSet/>
      <dgm:spPr/>
      <dgm:t>
        <a:bodyPr/>
        <a:lstStyle/>
        <a:p>
          <a:endParaRPr lang="cs-CZ" sz="2600" b="1"/>
        </a:p>
      </dgm:t>
    </dgm:pt>
    <dgm:pt modelId="{9DECB529-BC0E-4379-AF5B-45D4B6FB1C2F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rtl="0"/>
          <a:r>
            <a:rPr lang="cs-CZ" sz="2600" b="1" dirty="0" err="1" smtClean="0"/>
            <a:t>das</a:t>
          </a:r>
          <a:r>
            <a:rPr lang="cs-CZ" sz="2600" b="1" dirty="0" smtClean="0"/>
            <a:t> </a:t>
          </a:r>
          <a:r>
            <a:rPr lang="cs-CZ" sz="2600" b="1" dirty="0" err="1" smtClean="0"/>
            <a:t>Wohnzimmer</a:t>
          </a:r>
          <a:endParaRPr lang="cs-CZ" sz="2600" b="1" dirty="0"/>
        </a:p>
      </dgm:t>
    </dgm:pt>
    <dgm:pt modelId="{639B7D89-A3AC-47D5-8CD3-6DC4B26829CD}" type="parTrans" cxnId="{B7F50C10-4460-4EAA-9AAB-553AA52421AA}">
      <dgm:prSet/>
      <dgm:spPr/>
      <dgm:t>
        <a:bodyPr/>
        <a:lstStyle/>
        <a:p>
          <a:endParaRPr lang="cs-CZ" sz="2600" b="1"/>
        </a:p>
      </dgm:t>
    </dgm:pt>
    <dgm:pt modelId="{8E5ADE94-6111-4F3B-8EF8-02599D44B7AD}" type="sibTrans" cxnId="{B7F50C10-4460-4EAA-9AAB-553AA52421AA}">
      <dgm:prSet/>
      <dgm:spPr/>
      <dgm:t>
        <a:bodyPr/>
        <a:lstStyle/>
        <a:p>
          <a:endParaRPr lang="cs-CZ" sz="2600" b="1"/>
        </a:p>
      </dgm:t>
    </dgm:pt>
    <dgm:pt modelId="{F4FF4CC0-C6AD-4FAC-B079-0B02B3E47042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cs-CZ" sz="2600" b="1" dirty="0" err="1" smtClean="0"/>
            <a:t>das</a:t>
          </a:r>
          <a:r>
            <a:rPr lang="cs-CZ" sz="2600" b="1" dirty="0" smtClean="0"/>
            <a:t> </a:t>
          </a:r>
          <a:r>
            <a:rPr lang="cs-CZ" sz="2600" b="1" dirty="0" err="1" smtClean="0"/>
            <a:t>Kinderzimmer</a:t>
          </a:r>
          <a:endParaRPr lang="cs-CZ" sz="2600" b="1" dirty="0"/>
        </a:p>
      </dgm:t>
    </dgm:pt>
    <dgm:pt modelId="{B6DB537B-DFFC-4EB2-BF8C-5A29D7D6439A}" type="parTrans" cxnId="{85ED5719-D7F9-4B01-846F-5EF514F36B85}">
      <dgm:prSet/>
      <dgm:spPr/>
      <dgm:t>
        <a:bodyPr/>
        <a:lstStyle/>
        <a:p>
          <a:endParaRPr lang="cs-CZ" sz="2600" b="1"/>
        </a:p>
      </dgm:t>
    </dgm:pt>
    <dgm:pt modelId="{10C7BAB6-572B-4C49-A05C-D4C94F7CCD92}" type="sibTrans" cxnId="{85ED5719-D7F9-4B01-846F-5EF514F36B85}">
      <dgm:prSet/>
      <dgm:spPr/>
      <dgm:t>
        <a:bodyPr/>
        <a:lstStyle/>
        <a:p>
          <a:endParaRPr lang="cs-CZ" sz="2600" b="1"/>
        </a:p>
      </dgm:t>
    </dgm:pt>
    <dgm:pt modelId="{A60CFA22-7B6C-42D1-BCB5-01E404A084F1}">
      <dgm:prSet custT="1"/>
      <dgm:spPr>
        <a:solidFill>
          <a:srgbClr val="FF3399">
            <a:alpha val="90000"/>
          </a:srgbClr>
        </a:solidFill>
      </dgm:spPr>
      <dgm:t>
        <a:bodyPr/>
        <a:lstStyle/>
        <a:p>
          <a:pPr rtl="0"/>
          <a:r>
            <a:rPr lang="cs-CZ" sz="2600" b="1" dirty="0" err="1" smtClean="0"/>
            <a:t>die</a:t>
          </a:r>
          <a:r>
            <a:rPr lang="cs-CZ" sz="2600" b="1" dirty="0" smtClean="0"/>
            <a:t> </a:t>
          </a:r>
          <a:r>
            <a:rPr lang="cs-CZ" sz="2600" b="1" dirty="0" err="1" smtClean="0"/>
            <a:t>Küche</a:t>
          </a:r>
          <a:endParaRPr lang="cs-CZ" sz="2600" b="1" dirty="0"/>
        </a:p>
      </dgm:t>
    </dgm:pt>
    <dgm:pt modelId="{BD6AD97A-C7B8-48BF-BBD7-B2C85254A0C8}" type="parTrans" cxnId="{1C558EA1-C01E-4C72-A3E2-40632D3452F3}">
      <dgm:prSet/>
      <dgm:spPr/>
      <dgm:t>
        <a:bodyPr/>
        <a:lstStyle/>
        <a:p>
          <a:endParaRPr lang="cs-CZ" sz="2600" b="1"/>
        </a:p>
      </dgm:t>
    </dgm:pt>
    <dgm:pt modelId="{47068713-1C6F-4B9E-92AF-7EB49E1A7CE9}" type="sibTrans" cxnId="{1C558EA1-C01E-4C72-A3E2-40632D3452F3}">
      <dgm:prSet/>
      <dgm:spPr/>
      <dgm:t>
        <a:bodyPr/>
        <a:lstStyle/>
        <a:p>
          <a:endParaRPr lang="cs-CZ" sz="2600" b="1"/>
        </a:p>
      </dgm:t>
    </dgm:pt>
    <dgm:pt modelId="{25C16632-7654-4433-86EC-7F6CD432F198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cs-CZ" sz="2600" b="1" dirty="0" smtClean="0"/>
            <a:t>der </a:t>
          </a:r>
          <a:r>
            <a:rPr lang="cs-CZ" sz="2600" b="1" dirty="0" err="1" smtClean="0"/>
            <a:t>Flur</a:t>
          </a:r>
          <a:endParaRPr lang="cs-CZ" sz="2600" b="1" dirty="0"/>
        </a:p>
      </dgm:t>
    </dgm:pt>
    <dgm:pt modelId="{20AF7150-B2CE-43FB-8CE8-4835A70E547D}" type="parTrans" cxnId="{5869503C-E212-4862-8736-B11BDA831F69}">
      <dgm:prSet/>
      <dgm:spPr/>
      <dgm:t>
        <a:bodyPr/>
        <a:lstStyle/>
        <a:p>
          <a:endParaRPr lang="cs-CZ" sz="2600" b="1"/>
        </a:p>
      </dgm:t>
    </dgm:pt>
    <dgm:pt modelId="{7B838F31-FAE8-42C9-912F-8EABF507E195}" type="sibTrans" cxnId="{5869503C-E212-4862-8736-B11BDA831F69}">
      <dgm:prSet/>
      <dgm:spPr/>
      <dgm:t>
        <a:bodyPr/>
        <a:lstStyle/>
        <a:p>
          <a:endParaRPr lang="cs-CZ" sz="2600" b="1"/>
        </a:p>
      </dgm:t>
    </dgm:pt>
    <dgm:pt modelId="{4D1DAB41-5ADC-4B19-AF3C-E89A009CD20C}">
      <dgm:prSet custT="1"/>
      <dgm:spPr>
        <a:solidFill>
          <a:srgbClr val="00FF00">
            <a:alpha val="89804"/>
          </a:srgbClr>
        </a:solidFill>
      </dgm:spPr>
      <dgm:t>
        <a:bodyPr/>
        <a:lstStyle/>
        <a:p>
          <a:pPr rtl="0"/>
          <a:r>
            <a:rPr lang="cs-CZ" sz="2600" b="1" dirty="0" smtClean="0"/>
            <a:t>der </a:t>
          </a:r>
          <a:r>
            <a:rPr lang="cs-CZ" sz="2600" b="1" dirty="0" err="1" smtClean="0"/>
            <a:t>Dachboden</a:t>
          </a:r>
          <a:endParaRPr lang="cs-CZ" sz="2600" b="1" dirty="0"/>
        </a:p>
      </dgm:t>
    </dgm:pt>
    <dgm:pt modelId="{57CACA82-4833-49AC-AE8C-47EC293F1805}" type="parTrans" cxnId="{9370B115-215D-4EF1-B1AF-453CCAFFFAD4}">
      <dgm:prSet/>
      <dgm:spPr/>
      <dgm:t>
        <a:bodyPr/>
        <a:lstStyle/>
        <a:p>
          <a:endParaRPr lang="cs-CZ" sz="2600" b="1"/>
        </a:p>
      </dgm:t>
    </dgm:pt>
    <dgm:pt modelId="{2A30A70A-84AB-4061-92BB-2AB30AA8BDBF}" type="sibTrans" cxnId="{9370B115-215D-4EF1-B1AF-453CCAFFFAD4}">
      <dgm:prSet/>
      <dgm:spPr/>
      <dgm:t>
        <a:bodyPr/>
        <a:lstStyle/>
        <a:p>
          <a:endParaRPr lang="cs-CZ" sz="2600" b="1"/>
        </a:p>
      </dgm:t>
    </dgm:pt>
    <dgm:pt modelId="{52552D7E-F88C-4499-86A9-617B0486DC2C}">
      <dgm:prSet custT="1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pPr rtl="0"/>
          <a:r>
            <a:rPr lang="cs-CZ" sz="2600" b="1" dirty="0" smtClean="0"/>
            <a:t>der Keller</a:t>
          </a:r>
          <a:endParaRPr lang="cs-CZ" sz="2600" b="1" dirty="0"/>
        </a:p>
      </dgm:t>
    </dgm:pt>
    <dgm:pt modelId="{20A86034-CC75-4EA2-BD98-5518867F1592}" type="parTrans" cxnId="{5DAB3479-006C-4E42-8DEB-94BBFEC3816A}">
      <dgm:prSet/>
      <dgm:spPr/>
      <dgm:t>
        <a:bodyPr/>
        <a:lstStyle/>
        <a:p>
          <a:endParaRPr lang="cs-CZ" sz="2600" b="1"/>
        </a:p>
      </dgm:t>
    </dgm:pt>
    <dgm:pt modelId="{ADADA6C9-0264-4193-8A2D-AEE1BD895AA7}" type="sibTrans" cxnId="{5DAB3479-006C-4E42-8DEB-94BBFEC3816A}">
      <dgm:prSet/>
      <dgm:spPr/>
      <dgm:t>
        <a:bodyPr/>
        <a:lstStyle/>
        <a:p>
          <a:endParaRPr lang="cs-CZ" sz="2600" b="1"/>
        </a:p>
      </dgm:t>
    </dgm:pt>
    <dgm:pt modelId="{FB54A900-DD74-4123-9496-01A2E675F09E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cs-CZ" sz="2600" b="1" dirty="0" err="1" smtClean="0"/>
            <a:t>die</a:t>
          </a:r>
          <a:r>
            <a:rPr lang="cs-CZ" sz="2600" b="1" dirty="0" smtClean="0"/>
            <a:t> </a:t>
          </a:r>
          <a:r>
            <a:rPr lang="cs-CZ" sz="2600" b="1" dirty="0" err="1" smtClean="0"/>
            <a:t>Garage</a:t>
          </a:r>
          <a:endParaRPr lang="cs-CZ" sz="2600" b="1" dirty="0"/>
        </a:p>
      </dgm:t>
    </dgm:pt>
    <dgm:pt modelId="{0FE2CDE3-A345-4FEE-BC56-A8B4FC9C04B5}" type="parTrans" cxnId="{59DC03F3-1E3C-42B0-85FF-3EA5CDB6C025}">
      <dgm:prSet/>
      <dgm:spPr/>
      <dgm:t>
        <a:bodyPr/>
        <a:lstStyle/>
        <a:p>
          <a:endParaRPr lang="cs-CZ" sz="2600" b="1"/>
        </a:p>
      </dgm:t>
    </dgm:pt>
    <dgm:pt modelId="{F3D821DC-1B6A-4537-B217-07B8F4649A81}" type="sibTrans" cxnId="{59DC03F3-1E3C-42B0-85FF-3EA5CDB6C025}">
      <dgm:prSet/>
      <dgm:spPr/>
      <dgm:t>
        <a:bodyPr/>
        <a:lstStyle/>
        <a:p>
          <a:endParaRPr lang="cs-CZ" sz="2600" b="1"/>
        </a:p>
      </dgm:t>
    </dgm:pt>
    <dgm:pt modelId="{5EE62490-53DF-40B2-AD70-DBD36A665034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rtl="0"/>
          <a:r>
            <a:rPr lang="cs-CZ" sz="2600" b="1" dirty="0" smtClean="0"/>
            <a:t>der </a:t>
          </a:r>
          <a:r>
            <a:rPr lang="cs-CZ" sz="2600" b="1" dirty="0" err="1" smtClean="0"/>
            <a:t>Garten</a:t>
          </a:r>
          <a:endParaRPr lang="cs-CZ" sz="2600" b="1" dirty="0"/>
        </a:p>
      </dgm:t>
    </dgm:pt>
    <dgm:pt modelId="{E786AD10-6E40-4471-924E-5034DCD70A81}" type="parTrans" cxnId="{CC6FF44D-1FC2-42F6-98FE-24EC01342965}">
      <dgm:prSet/>
      <dgm:spPr/>
      <dgm:t>
        <a:bodyPr/>
        <a:lstStyle/>
        <a:p>
          <a:endParaRPr lang="cs-CZ" sz="2600" b="1"/>
        </a:p>
      </dgm:t>
    </dgm:pt>
    <dgm:pt modelId="{97F23A9F-C5A4-4412-9A0A-3EFB00ACF192}" type="sibTrans" cxnId="{CC6FF44D-1FC2-42F6-98FE-24EC01342965}">
      <dgm:prSet/>
      <dgm:spPr/>
      <dgm:t>
        <a:bodyPr/>
        <a:lstStyle/>
        <a:p>
          <a:endParaRPr lang="cs-CZ" sz="2600" b="1"/>
        </a:p>
      </dgm:t>
    </dgm:pt>
    <dgm:pt modelId="{FE53EE2F-A0AF-4471-A574-D249EAB5F901}" type="pres">
      <dgm:prSet presAssocID="{4560B0F0-9B46-40AA-BC5C-45FC07FB1D8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0A0B3AF1-B146-490E-B3C5-3BEF80643EF0}" type="pres">
      <dgm:prSet presAssocID="{4560B0F0-9B46-40AA-BC5C-45FC07FB1D89}" presName="pyramid" presStyleLbl="node1" presStyleIdx="0" presStyleCnt="1" custScaleX="22021" custScaleY="83722" custLinFactNeighborX="10241" custLinFactNeighborY="-9613"/>
      <dgm:spPr>
        <a:solidFill>
          <a:schemeClr val="bg1"/>
        </a:solidFill>
      </dgm:spPr>
    </dgm:pt>
    <dgm:pt modelId="{6F04915E-B74B-4A79-B04C-BC43C751B47D}" type="pres">
      <dgm:prSet presAssocID="{4560B0F0-9B46-40AA-BC5C-45FC07FB1D89}" presName="theList" presStyleCnt="0"/>
      <dgm:spPr/>
    </dgm:pt>
    <dgm:pt modelId="{72ED540D-FB67-4179-A338-3EB50E4C30FD}" type="pres">
      <dgm:prSet presAssocID="{D597A063-DD7B-46E1-A3AA-37EA00CD0B4F}" presName="aNode" presStyleLbl="fgAcc1" presStyleIdx="0" presStyleCnt="11" custLinFactNeighborX="-374" custLinFactNeighborY="771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76B44F-A83E-46E3-9D82-65FE1EFA7932}" type="pres">
      <dgm:prSet presAssocID="{D597A063-DD7B-46E1-A3AA-37EA00CD0B4F}" presName="aSpace" presStyleCnt="0"/>
      <dgm:spPr/>
    </dgm:pt>
    <dgm:pt modelId="{50863856-23B5-4394-A763-C1494397BA16}" type="pres">
      <dgm:prSet presAssocID="{1336A292-BCF9-4CBA-9FEB-8CA155E46D44}" presName="aNode" presStyleLbl="fgAcc1" presStyleIdx="1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3086B7-A057-4902-8CD5-0BBEC37C2A9A}" type="pres">
      <dgm:prSet presAssocID="{1336A292-BCF9-4CBA-9FEB-8CA155E46D44}" presName="aSpace" presStyleCnt="0"/>
      <dgm:spPr/>
    </dgm:pt>
    <dgm:pt modelId="{8A554B4D-4C21-4060-87C6-16D9E3450969}" type="pres">
      <dgm:prSet presAssocID="{DB85095C-888B-43BB-9E57-DCC9B1131810}" presName="aNode" presStyleLbl="fgAcc1" presStyleIdx="2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233155-5D9C-4CA0-90B2-FBD370B314E6}" type="pres">
      <dgm:prSet presAssocID="{DB85095C-888B-43BB-9E57-DCC9B1131810}" presName="aSpace" presStyleCnt="0"/>
      <dgm:spPr/>
    </dgm:pt>
    <dgm:pt modelId="{8E785C52-D2C2-489D-80C8-7E51814A7420}" type="pres">
      <dgm:prSet presAssocID="{9DECB529-BC0E-4379-AF5B-45D4B6FB1C2F}" presName="aNode" presStyleLbl="fgAcc1" presStyleIdx="3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AC39C9-A1D4-4DEE-85FA-B623B67E63D1}" type="pres">
      <dgm:prSet presAssocID="{9DECB529-BC0E-4379-AF5B-45D4B6FB1C2F}" presName="aSpace" presStyleCnt="0"/>
      <dgm:spPr/>
    </dgm:pt>
    <dgm:pt modelId="{7F203DB0-0C19-4D65-8D80-B27F8952B1BC}" type="pres">
      <dgm:prSet presAssocID="{F4FF4CC0-C6AD-4FAC-B079-0B02B3E47042}" presName="aNode" presStyleLbl="fgAcc1" presStyleIdx="4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8A20B6-D6DD-4F93-9C28-E7188D10557C}" type="pres">
      <dgm:prSet presAssocID="{F4FF4CC0-C6AD-4FAC-B079-0B02B3E47042}" presName="aSpace" presStyleCnt="0"/>
      <dgm:spPr/>
    </dgm:pt>
    <dgm:pt modelId="{1A9702C2-CC2F-43A0-899D-E4FADD2FCE2F}" type="pres">
      <dgm:prSet presAssocID="{A60CFA22-7B6C-42D1-BCB5-01E404A084F1}" presName="aNode" presStyleLbl="fgAcc1" presStyleIdx="5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486583-0750-4426-9A00-8B22A34D2A40}" type="pres">
      <dgm:prSet presAssocID="{A60CFA22-7B6C-42D1-BCB5-01E404A084F1}" presName="aSpace" presStyleCnt="0"/>
      <dgm:spPr/>
    </dgm:pt>
    <dgm:pt modelId="{BF0DA0EC-9845-4974-BF09-898A7BF7475E}" type="pres">
      <dgm:prSet presAssocID="{25C16632-7654-4433-86EC-7F6CD432F198}" presName="aNode" presStyleLbl="fgAcc1" presStyleIdx="6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E7622A-1BED-4DCE-B39E-FB41106509DF}" type="pres">
      <dgm:prSet presAssocID="{25C16632-7654-4433-86EC-7F6CD432F198}" presName="aSpace" presStyleCnt="0"/>
      <dgm:spPr/>
    </dgm:pt>
    <dgm:pt modelId="{324C992A-1441-4749-A106-0E66C0A02905}" type="pres">
      <dgm:prSet presAssocID="{4D1DAB41-5ADC-4B19-AF3C-E89A009CD20C}" presName="aNode" presStyleLbl="fgAcc1" presStyleIdx="7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AF5796-D615-4BF9-92ED-9B83780A788A}" type="pres">
      <dgm:prSet presAssocID="{4D1DAB41-5ADC-4B19-AF3C-E89A009CD20C}" presName="aSpace" presStyleCnt="0"/>
      <dgm:spPr/>
    </dgm:pt>
    <dgm:pt modelId="{3E914711-BD72-4EE4-9A87-4788FEDCDA52}" type="pres">
      <dgm:prSet presAssocID="{52552D7E-F88C-4499-86A9-617B0486DC2C}" presName="aNode" presStyleLbl="fgAcc1" presStyleIdx="8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8C7435-9865-40CA-B21A-94C0AEA66DA7}" type="pres">
      <dgm:prSet presAssocID="{52552D7E-F88C-4499-86A9-617B0486DC2C}" presName="aSpace" presStyleCnt="0"/>
      <dgm:spPr/>
    </dgm:pt>
    <dgm:pt modelId="{E6D605C2-D6A2-4738-93CB-77F5E9BB8243}" type="pres">
      <dgm:prSet presAssocID="{FB54A900-DD74-4123-9496-01A2E675F09E}" presName="aNode" presStyleLbl="fgAcc1" presStyleIdx="9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AEF6BB-F9DD-4D2E-AD61-EFD28CDAD693}" type="pres">
      <dgm:prSet presAssocID="{FB54A900-DD74-4123-9496-01A2E675F09E}" presName="aSpace" presStyleCnt="0"/>
      <dgm:spPr/>
    </dgm:pt>
    <dgm:pt modelId="{6618AF79-A137-49D4-8E7D-F0286A15F5C8}" type="pres">
      <dgm:prSet presAssocID="{5EE62490-53DF-40B2-AD70-DBD36A665034}" presName="aNode" presStyleLbl="fgAcc1" presStyleIdx="10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9063D1-FA47-4AD4-BEAE-F6F0059F2918}" type="pres">
      <dgm:prSet presAssocID="{5EE62490-53DF-40B2-AD70-DBD36A665034}" presName="aSpace" presStyleCnt="0"/>
      <dgm:spPr/>
    </dgm:pt>
  </dgm:ptLst>
  <dgm:cxnLst>
    <dgm:cxn modelId="{5DAB3479-006C-4E42-8DEB-94BBFEC3816A}" srcId="{4560B0F0-9B46-40AA-BC5C-45FC07FB1D89}" destId="{52552D7E-F88C-4499-86A9-617B0486DC2C}" srcOrd="8" destOrd="0" parTransId="{20A86034-CC75-4EA2-BD98-5518867F1592}" sibTransId="{ADADA6C9-0264-4193-8A2D-AEE1BD895AA7}"/>
    <dgm:cxn modelId="{5869503C-E212-4862-8736-B11BDA831F69}" srcId="{4560B0F0-9B46-40AA-BC5C-45FC07FB1D89}" destId="{25C16632-7654-4433-86EC-7F6CD432F198}" srcOrd="6" destOrd="0" parTransId="{20AF7150-B2CE-43FB-8CE8-4835A70E547D}" sibTransId="{7B838F31-FAE8-42C9-912F-8EABF507E195}"/>
    <dgm:cxn modelId="{9C007C53-0832-4D2A-94B5-1EEAA9F3B994}" type="presOf" srcId="{DB85095C-888B-43BB-9E57-DCC9B1131810}" destId="{8A554B4D-4C21-4060-87C6-16D9E3450969}" srcOrd="0" destOrd="0" presId="urn:microsoft.com/office/officeart/2005/8/layout/pyramid2"/>
    <dgm:cxn modelId="{F52C5B7D-959F-481A-ADD1-2CBA6E612342}" type="presOf" srcId="{F4FF4CC0-C6AD-4FAC-B079-0B02B3E47042}" destId="{7F203DB0-0C19-4D65-8D80-B27F8952B1BC}" srcOrd="0" destOrd="0" presId="urn:microsoft.com/office/officeart/2005/8/layout/pyramid2"/>
    <dgm:cxn modelId="{D30DDB12-2689-4A3A-A395-690FB97FAB9F}" type="presOf" srcId="{52552D7E-F88C-4499-86A9-617B0486DC2C}" destId="{3E914711-BD72-4EE4-9A87-4788FEDCDA52}" srcOrd="0" destOrd="0" presId="urn:microsoft.com/office/officeart/2005/8/layout/pyramid2"/>
    <dgm:cxn modelId="{69E05BDE-5213-411A-8F97-6839E477BA44}" type="presOf" srcId="{1336A292-BCF9-4CBA-9FEB-8CA155E46D44}" destId="{50863856-23B5-4394-A763-C1494397BA16}" srcOrd="0" destOrd="0" presId="urn:microsoft.com/office/officeart/2005/8/layout/pyramid2"/>
    <dgm:cxn modelId="{9370B115-215D-4EF1-B1AF-453CCAFFFAD4}" srcId="{4560B0F0-9B46-40AA-BC5C-45FC07FB1D89}" destId="{4D1DAB41-5ADC-4B19-AF3C-E89A009CD20C}" srcOrd="7" destOrd="0" parTransId="{57CACA82-4833-49AC-AE8C-47EC293F1805}" sibTransId="{2A30A70A-84AB-4061-92BB-2AB30AA8BDBF}"/>
    <dgm:cxn modelId="{D05123B4-4316-434D-AB78-B233CC3A20F0}" type="presOf" srcId="{A60CFA22-7B6C-42D1-BCB5-01E404A084F1}" destId="{1A9702C2-CC2F-43A0-899D-E4FADD2FCE2F}" srcOrd="0" destOrd="0" presId="urn:microsoft.com/office/officeart/2005/8/layout/pyramid2"/>
    <dgm:cxn modelId="{59DC03F3-1E3C-42B0-85FF-3EA5CDB6C025}" srcId="{4560B0F0-9B46-40AA-BC5C-45FC07FB1D89}" destId="{FB54A900-DD74-4123-9496-01A2E675F09E}" srcOrd="9" destOrd="0" parTransId="{0FE2CDE3-A345-4FEE-BC56-A8B4FC9C04B5}" sibTransId="{F3D821DC-1B6A-4537-B217-07B8F4649A81}"/>
    <dgm:cxn modelId="{A6DF86CF-8179-4870-9EF7-F6487F382778}" type="presOf" srcId="{4D1DAB41-5ADC-4B19-AF3C-E89A009CD20C}" destId="{324C992A-1441-4749-A106-0E66C0A02905}" srcOrd="0" destOrd="0" presId="urn:microsoft.com/office/officeart/2005/8/layout/pyramid2"/>
    <dgm:cxn modelId="{CDB16526-A2FD-4BF8-93D7-1FB08C15A023}" type="presOf" srcId="{9DECB529-BC0E-4379-AF5B-45D4B6FB1C2F}" destId="{8E785C52-D2C2-489D-80C8-7E51814A7420}" srcOrd="0" destOrd="0" presId="urn:microsoft.com/office/officeart/2005/8/layout/pyramid2"/>
    <dgm:cxn modelId="{8ACD2BB1-24E3-40A5-961B-59D7E1A1E305}" type="presOf" srcId="{5EE62490-53DF-40B2-AD70-DBD36A665034}" destId="{6618AF79-A137-49D4-8E7D-F0286A15F5C8}" srcOrd="0" destOrd="0" presId="urn:microsoft.com/office/officeart/2005/8/layout/pyramid2"/>
    <dgm:cxn modelId="{B7F50C10-4460-4EAA-9AAB-553AA52421AA}" srcId="{4560B0F0-9B46-40AA-BC5C-45FC07FB1D89}" destId="{9DECB529-BC0E-4379-AF5B-45D4B6FB1C2F}" srcOrd="3" destOrd="0" parTransId="{639B7D89-A3AC-47D5-8CD3-6DC4B26829CD}" sibTransId="{8E5ADE94-6111-4F3B-8EF8-02599D44B7AD}"/>
    <dgm:cxn modelId="{3FE416B3-4720-45DC-AE27-C4831D523292}" type="presOf" srcId="{FB54A900-DD74-4123-9496-01A2E675F09E}" destId="{E6D605C2-D6A2-4738-93CB-77F5E9BB8243}" srcOrd="0" destOrd="0" presId="urn:microsoft.com/office/officeart/2005/8/layout/pyramid2"/>
    <dgm:cxn modelId="{E4712231-BF7B-4F28-A2B8-D7C583EB80E4}" srcId="{4560B0F0-9B46-40AA-BC5C-45FC07FB1D89}" destId="{1336A292-BCF9-4CBA-9FEB-8CA155E46D44}" srcOrd="1" destOrd="0" parTransId="{C8AA4532-5D0A-4B19-A391-30BCC2DFBF37}" sibTransId="{EA35F513-86EC-4B31-9533-7C037DF0D01C}"/>
    <dgm:cxn modelId="{F6C343BF-1AEA-4FF4-B10D-2A110296089A}" srcId="{4560B0F0-9B46-40AA-BC5C-45FC07FB1D89}" destId="{D597A063-DD7B-46E1-A3AA-37EA00CD0B4F}" srcOrd="0" destOrd="0" parTransId="{E09C56F3-89F2-4E43-B7D5-1989B8701235}" sibTransId="{E904FE7E-BB69-4981-9D87-F13C7CE6784F}"/>
    <dgm:cxn modelId="{56F9E7E8-0FE7-4C05-82E2-A07CEA9CD56D}" type="presOf" srcId="{4560B0F0-9B46-40AA-BC5C-45FC07FB1D89}" destId="{FE53EE2F-A0AF-4471-A574-D249EAB5F901}" srcOrd="0" destOrd="0" presId="urn:microsoft.com/office/officeart/2005/8/layout/pyramid2"/>
    <dgm:cxn modelId="{CC6FF44D-1FC2-42F6-98FE-24EC01342965}" srcId="{4560B0F0-9B46-40AA-BC5C-45FC07FB1D89}" destId="{5EE62490-53DF-40B2-AD70-DBD36A665034}" srcOrd="10" destOrd="0" parTransId="{E786AD10-6E40-4471-924E-5034DCD70A81}" sibTransId="{97F23A9F-C5A4-4412-9A0A-3EFB00ACF192}"/>
    <dgm:cxn modelId="{92AC9CE1-6B28-477E-AED9-34AE6227087D}" type="presOf" srcId="{25C16632-7654-4433-86EC-7F6CD432F198}" destId="{BF0DA0EC-9845-4974-BF09-898A7BF7475E}" srcOrd="0" destOrd="0" presId="urn:microsoft.com/office/officeart/2005/8/layout/pyramid2"/>
    <dgm:cxn modelId="{1C558EA1-C01E-4C72-A3E2-40632D3452F3}" srcId="{4560B0F0-9B46-40AA-BC5C-45FC07FB1D89}" destId="{A60CFA22-7B6C-42D1-BCB5-01E404A084F1}" srcOrd="5" destOrd="0" parTransId="{BD6AD97A-C7B8-48BF-BBD7-B2C85254A0C8}" sibTransId="{47068713-1C6F-4B9E-92AF-7EB49E1A7CE9}"/>
    <dgm:cxn modelId="{85ED5719-D7F9-4B01-846F-5EF514F36B85}" srcId="{4560B0F0-9B46-40AA-BC5C-45FC07FB1D89}" destId="{F4FF4CC0-C6AD-4FAC-B079-0B02B3E47042}" srcOrd="4" destOrd="0" parTransId="{B6DB537B-DFFC-4EB2-BF8C-5A29D7D6439A}" sibTransId="{10C7BAB6-572B-4C49-A05C-D4C94F7CCD92}"/>
    <dgm:cxn modelId="{E7D1403E-D26B-4F67-AAF4-94479F95D037}" type="presOf" srcId="{D597A063-DD7B-46E1-A3AA-37EA00CD0B4F}" destId="{72ED540D-FB67-4179-A338-3EB50E4C30FD}" srcOrd="0" destOrd="0" presId="urn:microsoft.com/office/officeart/2005/8/layout/pyramid2"/>
    <dgm:cxn modelId="{437C9753-0FB5-4ADB-B01A-6B17043A550A}" srcId="{4560B0F0-9B46-40AA-BC5C-45FC07FB1D89}" destId="{DB85095C-888B-43BB-9E57-DCC9B1131810}" srcOrd="2" destOrd="0" parTransId="{7EDB6CCF-E54A-4935-A918-161CA6C4AF58}" sibTransId="{B7878CFD-1621-4D6C-866A-5386915E7251}"/>
    <dgm:cxn modelId="{15DC989E-CFF9-43AB-B2FA-5F1BD365C551}" type="presParOf" srcId="{FE53EE2F-A0AF-4471-A574-D249EAB5F901}" destId="{0A0B3AF1-B146-490E-B3C5-3BEF80643EF0}" srcOrd="0" destOrd="0" presId="urn:microsoft.com/office/officeart/2005/8/layout/pyramid2"/>
    <dgm:cxn modelId="{A9BB7C8D-E7BF-4F93-A84B-86E38789EE92}" type="presParOf" srcId="{FE53EE2F-A0AF-4471-A574-D249EAB5F901}" destId="{6F04915E-B74B-4A79-B04C-BC43C751B47D}" srcOrd="1" destOrd="0" presId="urn:microsoft.com/office/officeart/2005/8/layout/pyramid2"/>
    <dgm:cxn modelId="{91B87D9D-AEFA-4F90-8878-A944A9127454}" type="presParOf" srcId="{6F04915E-B74B-4A79-B04C-BC43C751B47D}" destId="{72ED540D-FB67-4179-A338-3EB50E4C30FD}" srcOrd="0" destOrd="0" presId="urn:microsoft.com/office/officeart/2005/8/layout/pyramid2"/>
    <dgm:cxn modelId="{3AAD6A38-2E00-4FA9-B15D-E1E1C585F56B}" type="presParOf" srcId="{6F04915E-B74B-4A79-B04C-BC43C751B47D}" destId="{EE76B44F-A83E-46E3-9D82-65FE1EFA7932}" srcOrd="1" destOrd="0" presId="urn:microsoft.com/office/officeart/2005/8/layout/pyramid2"/>
    <dgm:cxn modelId="{9BA18756-C9FC-4737-9870-966569BE1DD9}" type="presParOf" srcId="{6F04915E-B74B-4A79-B04C-BC43C751B47D}" destId="{50863856-23B5-4394-A763-C1494397BA16}" srcOrd="2" destOrd="0" presId="urn:microsoft.com/office/officeart/2005/8/layout/pyramid2"/>
    <dgm:cxn modelId="{01D21A98-A812-420A-8BCB-40E647D1C4F9}" type="presParOf" srcId="{6F04915E-B74B-4A79-B04C-BC43C751B47D}" destId="{7A3086B7-A057-4902-8CD5-0BBEC37C2A9A}" srcOrd="3" destOrd="0" presId="urn:microsoft.com/office/officeart/2005/8/layout/pyramid2"/>
    <dgm:cxn modelId="{54EFBE87-A380-4AE6-9F1D-5626F6FDD9E9}" type="presParOf" srcId="{6F04915E-B74B-4A79-B04C-BC43C751B47D}" destId="{8A554B4D-4C21-4060-87C6-16D9E3450969}" srcOrd="4" destOrd="0" presId="urn:microsoft.com/office/officeart/2005/8/layout/pyramid2"/>
    <dgm:cxn modelId="{A7A094B4-115D-4C1A-A489-8497AD26FDDA}" type="presParOf" srcId="{6F04915E-B74B-4A79-B04C-BC43C751B47D}" destId="{BB233155-5D9C-4CA0-90B2-FBD370B314E6}" srcOrd="5" destOrd="0" presId="urn:microsoft.com/office/officeart/2005/8/layout/pyramid2"/>
    <dgm:cxn modelId="{59A737F7-8C60-4624-AF47-E7069DFF1B18}" type="presParOf" srcId="{6F04915E-B74B-4A79-B04C-BC43C751B47D}" destId="{8E785C52-D2C2-489D-80C8-7E51814A7420}" srcOrd="6" destOrd="0" presId="urn:microsoft.com/office/officeart/2005/8/layout/pyramid2"/>
    <dgm:cxn modelId="{7670D8B1-A377-4BD2-BF99-2A8D215A4EDD}" type="presParOf" srcId="{6F04915E-B74B-4A79-B04C-BC43C751B47D}" destId="{32AC39C9-A1D4-4DEE-85FA-B623B67E63D1}" srcOrd="7" destOrd="0" presId="urn:microsoft.com/office/officeart/2005/8/layout/pyramid2"/>
    <dgm:cxn modelId="{83E25749-1CB1-4E17-8AD6-1CD442C38DAF}" type="presParOf" srcId="{6F04915E-B74B-4A79-B04C-BC43C751B47D}" destId="{7F203DB0-0C19-4D65-8D80-B27F8952B1BC}" srcOrd="8" destOrd="0" presId="urn:microsoft.com/office/officeart/2005/8/layout/pyramid2"/>
    <dgm:cxn modelId="{DF3DDCCB-67F4-478E-8A45-0A10D6D30255}" type="presParOf" srcId="{6F04915E-B74B-4A79-B04C-BC43C751B47D}" destId="{358A20B6-D6DD-4F93-9C28-E7188D10557C}" srcOrd="9" destOrd="0" presId="urn:microsoft.com/office/officeart/2005/8/layout/pyramid2"/>
    <dgm:cxn modelId="{80CBB6AC-21E3-42B1-868E-6DBE6E1A4E80}" type="presParOf" srcId="{6F04915E-B74B-4A79-B04C-BC43C751B47D}" destId="{1A9702C2-CC2F-43A0-899D-E4FADD2FCE2F}" srcOrd="10" destOrd="0" presId="urn:microsoft.com/office/officeart/2005/8/layout/pyramid2"/>
    <dgm:cxn modelId="{07089866-3784-4EEF-B00D-62344127C117}" type="presParOf" srcId="{6F04915E-B74B-4A79-B04C-BC43C751B47D}" destId="{31486583-0750-4426-9A00-8B22A34D2A40}" srcOrd="11" destOrd="0" presId="urn:microsoft.com/office/officeart/2005/8/layout/pyramid2"/>
    <dgm:cxn modelId="{25D52364-2444-4770-B96D-B34249BB4650}" type="presParOf" srcId="{6F04915E-B74B-4A79-B04C-BC43C751B47D}" destId="{BF0DA0EC-9845-4974-BF09-898A7BF7475E}" srcOrd="12" destOrd="0" presId="urn:microsoft.com/office/officeart/2005/8/layout/pyramid2"/>
    <dgm:cxn modelId="{0406F2E7-2708-4B7A-948A-3364EF27ED00}" type="presParOf" srcId="{6F04915E-B74B-4A79-B04C-BC43C751B47D}" destId="{0CE7622A-1BED-4DCE-B39E-FB41106509DF}" srcOrd="13" destOrd="0" presId="urn:microsoft.com/office/officeart/2005/8/layout/pyramid2"/>
    <dgm:cxn modelId="{ECC85516-2789-442C-AFA9-797873CE1D29}" type="presParOf" srcId="{6F04915E-B74B-4A79-B04C-BC43C751B47D}" destId="{324C992A-1441-4749-A106-0E66C0A02905}" srcOrd="14" destOrd="0" presId="urn:microsoft.com/office/officeart/2005/8/layout/pyramid2"/>
    <dgm:cxn modelId="{1B3E219A-911D-49AF-B79C-9DBF7B04CD4D}" type="presParOf" srcId="{6F04915E-B74B-4A79-B04C-BC43C751B47D}" destId="{FBAF5796-D615-4BF9-92ED-9B83780A788A}" srcOrd="15" destOrd="0" presId="urn:microsoft.com/office/officeart/2005/8/layout/pyramid2"/>
    <dgm:cxn modelId="{EFF2D634-5256-4BDE-90A9-7B5A28F09470}" type="presParOf" srcId="{6F04915E-B74B-4A79-B04C-BC43C751B47D}" destId="{3E914711-BD72-4EE4-9A87-4788FEDCDA52}" srcOrd="16" destOrd="0" presId="urn:microsoft.com/office/officeart/2005/8/layout/pyramid2"/>
    <dgm:cxn modelId="{58857F73-1B35-4B08-AA91-5741177889B0}" type="presParOf" srcId="{6F04915E-B74B-4A79-B04C-BC43C751B47D}" destId="{108C7435-9865-40CA-B21A-94C0AEA66DA7}" srcOrd="17" destOrd="0" presId="urn:microsoft.com/office/officeart/2005/8/layout/pyramid2"/>
    <dgm:cxn modelId="{5EA39F69-5E83-4ED5-AF9E-0BEA04098E5F}" type="presParOf" srcId="{6F04915E-B74B-4A79-B04C-BC43C751B47D}" destId="{E6D605C2-D6A2-4738-93CB-77F5E9BB8243}" srcOrd="18" destOrd="0" presId="urn:microsoft.com/office/officeart/2005/8/layout/pyramid2"/>
    <dgm:cxn modelId="{7A18E76D-4CB6-40AA-9657-88991082A903}" type="presParOf" srcId="{6F04915E-B74B-4A79-B04C-BC43C751B47D}" destId="{0AAEF6BB-F9DD-4D2E-AD61-EFD28CDAD693}" srcOrd="19" destOrd="0" presId="urn:microsoft.com/office/officeart/2005/8/layout/pyramid2"/>
    <dgm:cxn modelId="{27676916-9892-44EA-8E9B-C8704D917338}" type="presParOf" srcId="{6F04915E-B74B-4A79-B04C-BC43C751B47D}" destId="{6618AF79-A137-49D4-8E7D-F0286A15F5C8}" srcOrd="20" destOrd="0" presId="urn:microsoft.com/office/officeart/2005/8/layout/pyramid2"/>
    <dgm:cxn modelId="{5CF752CB-9B98-4279-8D8A-78F0B1BC862A}" type="presParOf" srcId="{6F04915E-B74B-4A79-B04C-BC43C751B47D}" destId="{F39063D1-FA47-4AD4-BEAE-F6F0059F2918}" srcOrd="2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60B0F0-9B46-40AA-BC5C-45FC07FB1D8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597A063-DD7B-46E1-A3AA-37EA00CD0B4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s-CZ" sz="2600" b="0" dirty="0" smtClean="0"/>
            <a:t>koupelna </a:t>
          </a:r>
          <a:endParaRPr lang="cs-CZ" sz="2600" b="0" dirty="0"/>
        </a:p>
      </dgm:t>
    </dgm:pt>
    <dgm:pt modelId="{E09C56F3-89F2-4E43-B7D5-1989B8701235}" type="parTrans" cxnId="{F6C343BF-1AEA-4FF4-B10D-2A110296089A}">
      <dgm:prSet/>
      <dgm:spPr/>
      <dgm:t>
        <a:bodyPr/>
        <a:lstStyle/>
        <a:p>
          <a:endParaRPr lang="cs-CZ" sz="2600" b="0"/>
        </a:p>
      </dgm:t>
    </dgm:pt>
    <dgm:pt modelId="{E904FE7E-BB69-4981-9D87-F13C7CE6784F}" type="sibTrans" cxnId="{F6C343BF-1AEA-4FF4-B10D-2A110296089A}">
      <dgm:prSet/>
      <dgm:spPr/>
      <dgm:t>
        <a:bodyPr/>
        <a:lstStyle/>
        <a:p>
          <a:endParaRPr lang="cs-CZ" sz="2600" b="0"/>
        </a:p>
      </dgm:t>
    </dgm:pt>
    <dgm:pt modelId="{1336A292-BCF9-4CBA-9FEB-8CA155E46D44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cs-CZ" sz="2600" b="0" dirty="0" smtClean="0"/>
            <a:t>ložnice</a:t>
          </a:r>
          <a:endParaRPr lang="cs-CZ" sz="2600" b="0" dirty="0"/>
        </a:p>
      </dgm:t>
    </dgm:pt>
    <dgm:pt modelId="{C8AA4532-5D0A-4B19-A391-30BCC2DFBF37}" type="parTrans" cxnId="{E4712231-BF7B-4F28-A2B8-D7C583EB80E4}">
      <dgm:prSet/>
      <dgm:spPr/>
      <dgm:t>
        <a:bodyPr/>
        <a:lstStyle/>
        <a:p>
          <a:endParaRPr lang="cs-CZ" sz="2600" b="0"/>
        </a:p>
      </dgm:t>
    </dgm:pt>
    <dgm:pt modelId="{EA35F513-86EC-4B31-9533-7C037DF0D01C}" type="sibTrans" cxnId="{E4712231-BF7B-4F28-A2B8-D7C583EB80E4}">
      <dgm:prSet/>
      <dgm:spPr/>
      <dgm:t>
        <a:bodyPr/>
        <a:lstStyle/>
        <a:p>
          <a:endParaRPr lang="cs-CZ" sz="2600" b="0"/>
        </a:p>
      </dgm:t>
    </dgm:pt>
    <dgm:pt modelId="{DB85095C-888B-43BB-9E57-DCC9B1131810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cs-CZ" sz="2600" b="0" dirty="0" smtClean="0"/>
            <a:t>jídelna</a:t>
          </a:r>
          <a:endParaRPr lang="cs-CZ" sz="2600" b="0" dirty="0"/>
        </a:p>
      </dgm:t>
    </dgm:pt>
    <dgm:pt modelId="{7EDB6CCF-E54A-4935-A918-161CA6C4AF58}" type="parTrans" cxnId="{437C9753-0FB5-4ADB-B01A-6B17043A550A}">
      <dgm:prSet/>
      <dgm:spPr/>
      <dgm:t>
        <a:bodyPr/>
        <a:lstStyle/>
        <a:p>
          <a:endParaRPr lang="cs-CZ" sz="2600" b="0"/>
        </a:p>
      </dgm:t>
    </dgm:pt>
    <dgm:pt modelId="{B7878CFD-1621-4D6C-866A-5386915E7251}" type="sibTrans" cxnId="{437C9753-0FB5-4ADB-B01A-6B17043A550A}">
      <dgm:prSet/>
      <dgm:spPr/>
      <dgm:t>
        <a:bodyPr/>
        <a:lstStyle/>
        <a:p>
          <a:endParaRPr lang="cs-CZ" sz="2600" b="0"/>
        </a:p>
      </dgm:t>
    </dgm:pt>
    <dgm:pt modelId="{9DECB529-BC0E-4379-AF5B-45D4B6FB1C2F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cs-CZ" sz="2600" b="0" dirty="0" smtClean="0"/>
            <a:t>obývací pokoj</a:t>
          </a:r>
          <a:endParaRPr lang="cs-CZ" sz="2600" b="0" dirty="0"/>
        </a:p>
      </dgm:t>
    </dgm:pt>
    <dgm:pt modelId="{639B7D89-A3AC-47D5-8CD3-6DC4B26829CD}" type="parTrans" cxnId="{B7F50C10-4460-4EAA-9AAB-553AA52421AA}">
      <dgm:prSet/>
      <dgm:spPr/>
      <dgm:t>
        <a:bodyPr/>
        <a:lstStyle/>
        <a:p>
          <a:endParaRPr lang="cs-CZ" sz="2600" b="0"/>
        </a:p>
      </dgm:t>
    </dgm:pt>
    <dgm:pt modelId="{8E5ADE94-6111-4F3B-8EF8-02599D44B7AD}" type="sibTrans" cxnId="{B7F50C10-4460-4EAA-9AAB-553AA52421AA}">
      <dgm:prSet/>
      <dgm:spPr/>
      <dgm:t>
        <a:bodyPr/>
        <a:lstStyle/>
        <a:p>
          <a:endParaRPr lang="cs-CZ" sz="2600" b="0"/>
        </a:p>
      </dgm:t>
    </dgm:pt>
    <dgm:pt modelId="{F4FF4CC0-C6AD-4FAC-B079-0B02B3E47042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cs-CZ" sz="2600" b="0" dirty="0" smtClean="0"/>
            <a:t>dětský pokoj</a:t>
          </a:r>
          <a:endParaRPr lang="cs-CZ" sz="2600" b="0" dirty="0"/>
        </a:p>
      </dgm:t>
    </dgm:pt>
    <dgm:pt modelId="{B6DB537B-DFFC-4EB2-BF8C-5A29D7D6439A}" type="parTrans" cxnId="{85ED5719-D7F9-4B01-846F-5EF514F36B85}">
      <dgm:prSet/>
      <dgm:spPr/>
      <dgm:t>
        <a:bodyPr/>
        <a:lstStyle/>
        <a:p>
          <a:endParaRPr lang="cs-CZ" sz="2600" b="0"/>
        </a:p>
      </dgm:t>
    </dgm:pt>
    <dgm:pt modelId="{10C7BAB6-572B-4C49-A05C-D4C94F7CCD92}" type="sibTrans" cxnId="{85ED5719-D7F9-4B01-846F-5EF514F36B85}">
      <dgm:prSet/>
      <dgm:spPr/>
      <dgm:t>
        <a:bodyPr/>
        <a:lstStyle/>
        <a:p>
          <a:endParaRPr lang="cs-CZ" sz="2600" b="0"/>
        </a:p>
      </dgm:t>
    </dgm:pt>
    <dgm:pt modelId="{A60CFA22-7B6C-42D1-BCB5-01E404A084F1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cs-CZ" sz="2600" b="0" dirty="0" smtClean="0"/>
            <a:t>kuchyň</a:t>
          </a:r>
          <a:endParaRPr lang="cs-CZ" sz="2600" b="0" dirty="0"/>
        </a:p>
      </dgm:t>
    </dgm:pt>
    <dgm:pt modelId="{BD6AD97A-C7B8-48BF-BBD7-B2C85254A0C8}" type="parTrans" cxnId="{1C558EA1-C01E-4C72-A3E2-40632D3452F3}">
      <dgm:prSet/>
      <dgm:spPr/>
      <dgm:t>
        <a:bodyPr/>
        <a:lstStyle/>
        <a:p>
          <a:endParaRPr lang="cs-CZ" sz="2600" b="0"/>
        </a:p>
      </dgm:t>
    </dgm:pt>
    <dgm:pt modelId="{47068713-1C6F-4B9E-92AF-7EB49E1A7CE9}" type="sibTrans" cxnId="{1C558EA1-C01E-4C72-A3E2-40632D3452F3}">
      <dgm:prSet/>
      <dgm:spPr/>
      <dgm:t>
        <a:bodyPr/>
        <a:lstStyle/>
        <a:p>
          <a:endParaRPr lang="cs-CZ" sz="2600" b="0"/>
        </a:p>
      </dgm:t>
    </dgm:pt>
    <dgm:pt modelId="{25C16632-7654-4433-86EC-7F6CD432F198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cs-CZ" sz="2600" b="0" dirty="0" smtClean="0"/>
            <a:t>chodba</a:t>
          </a:r>
          <a:endParaRPr lang="cs-CZ" sz="2600" b="0" dirty="0"/>
        </a:p>
      </dgm:t>
    </dgm:pt>
    <dgm:pt modelId="{20AF7150-B2CE-43FB-8CE8-4835A70E547D}" type="parTrans" cxnId="{5869503C-E212-4862-8736-B11BDA831F69}">
      <dgm:prSet/>
      <dgm:spPr/>
      <dgm:t>
        <a:bodyPr/>
        <a:lstStyle/>
        <a:p>
          <a:endParaRPr lang="cs-CZ" sz="2600" b="0"/>
        </a:p>
      </dgm:t>
    </dgm:pt>
    <dgm:pt modelId="{7B838F31-FAE8-42C9-912F-8EABF507E195}" type="sibTrans" cxnId="{5869503C-E212-4862-8736-B11BDA831F69}">
      <dgm:prSet/>
      <dgm:spPr/>
      <dgm:t>
        <a:bodyPr/>
        <a:lstStyle/>
        <a:p>
          <a:endParaRPr lang="cs-CZ" sz="2600" b="0"/>
        </a:p>
      </dgm:t>
    </dgm:pt>
    <dgm:pt modelId="{4D1DAB41-5ADC-4B19-AF3C-E89A009CD20C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cs-CZ" sz="2600" b="0" dirty="0" smtClean="0"/>
            <a:t>půda</a:t>
          </a:r>
          <a:endParaRPr lang="cs-CZ" sz="2600" b="0" dirty="0"/>
        </a:p>
      </dgm:t>
    </dgm:pt>
    <dgm:pt modelId="{57CACA82-4833-49AC-AE8C-47EC293F1805}" type="parTrans" cxnId="{9370B115-215D-4EF1-B1AF-453CCAFFFAD4}">
      <dgm:prSet/>
      <dgm:spPr/>
      <dgm:t>
        <a:bodyPr/>
        <a:lstStyle/>
        <a:p>
          <a:endParaRPr lang="cs-CZ" sz="2600" b="0"/>
        </a:p>
      </dgm:t>
    </dgm:pt>
    <dgm:pt modelId="{2A30A70A-84AB-4061-92BB-2AB30AA8BDBF}" type="sibTrans" cxnId="{9370B115-215D-4EF1-B1AF-453CCAFFFAD4}">
      <dgm:prSet/>
      <dgm:spPr/>
      <dgm:t>
        <a:bodyPr/>
        <a:lstStyle/>
        <a:p>
          <a:endParaRPr lang="cs-CZ" sz="2600" b="0"/>
        </a:p>
      </dgm:t>
    </dgm:pt>
    <dgm:pt modelId="{52552D7E-F88C-4499-86A9-617B0486DC2C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cs-CZ" sz="2600" b="0" dirty="0" smtClean="0"/>
            <a:t>sklep</a:t>
          </a:r>
          <a:endParaRPr lang="cs-CZ" sz="2600" b="0" dirty="0"/>
        </a:p>
      </dgm:t>
    </dgm:pt>
    <dgm:pt modelId="{20A86034-CC75-4EA2-BD98-5518867F1592}" type="parTrans" cxnId="{5DAB3479-006C-4E42-8DEB-94BBFEC3816A}">
      <dgm:prSet/>
      <dgm:spPr/>
      <dgm:t>
        <a:bodyPr/>
        <a:lstStyle/>
        <a:p>
          <a:endParaRPr lang="cs-CZ" sz="2600" b="0"/>
        </a:p>
      </dgm:t>
    </dgm:pt>
    <dgm:pt modelId="{ADADA6C9-0264-4193-8A2D-AEE1BD895AA7}" type="sibTrans" cxnId="{5DAB3479-006C-4E42-8DEB-94BBFEC3816A}">
      <dgm:prSet/>
      <dgm:spPr/>
      <dgm:t>
        <a:bodyPr/>
        <a:lstStyle/>
        <a:p>
          <a:endParaRPr lang="cs-CZ" sz="2600" b="0"/>
        </a:p>
      </dgm:t>
    </dgm:pt>
    <dgm:pt modelId="{FB54A900-DD74-4123-9496-01A2E675F09E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cs-CZ" sz="2600" b="0" dirty="0" smtClean="0"/>
            <a:t>garáž</a:t>
          </a:r>
          <a:endParaRPr lang="cs-CZ" sz="2600" b="0" dirty="0"/>
        </a:p>
      </dgm:t>
    </dgm:pt>
    <dgm:pt modelId="{0FE2CDE3-A345-4FEE-BC56-A8B4FC9C04B5}" type="parTrans" cxnId="{59DC03F3-1E3C-42B0-85FF-3EA5CDB6C025}">
      <dgm:prSet/>
      <dgm:spPr/>
      <dgm:t>
        <a:bodyPr/>
        <a:lstStyle/>
        <a:p>
          <a:endParaRPr lang="cs-CZ" sz="2600" b="0"/>
        </a:p>
      </dgm:t>
    </dgm:pt>
    <dgm:pt modelId="{F3D821DC-1B6A-4537-B217-07B8F4649A81}" type="sibTrans" cxnId="{59DC03F3-1E3C-42B0-85FF-3EA5CDB6C025}">
      <dgm:prSet/>
      <dgm:spPr/>
      <dgm:t>
        <a:bodyPr/>
        <a:lstStyle/>
        <a:p>
          <a:endParaRPr lang="cs-CZ" sz="2600" b="0"/>
        </a:p>
      </dgm:t>
    </dgm:pt>
    <dgm:pt modelId="{5EE62490-53DF-40B2-AD70-DBD36A665034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cs-CZ" sz="2600" b="0" dirty="0" smtClean="0"/>
            <a:t>zahrada</a:t>
          </a:r>
          <a:endParaRPr lang="cs-CZ" sz="2600" b="0" dirty="0"/>
        </a:p>
      </dgm:t>
    </dgm:pt>
    <dgm:pt modelId="{E786AD10-6E40-4471-924E-5034DCD70A81}" type="parTrans" cxnId="{CC6FF44D-1FC2-42F6-98FE-24EC01342965}">
      <dgm:prSet/>
      <dgm:spPr/>
      <dgm:t>
        <a:bodyPr/>
        <a:lstStyle/>
        <a:p>
          <a:endParaRPr lang="cs-CZ" sz="2600" b="0"/>
        </a:p>
      </dgm:t>
    </dgm:pt>
    <dgm:pt modelId="{97F23A9F-C5A4-4412-9A0A-3EFB00ACF192}" type="sibTrans" cxnId="{CC6FF44D-1FC2-42F6-98FE-24EC01342965}">
      <dgm:prSet/>
      <dgm:spPr/>
      <dgm:t>
        <a:bodyPr/>
        <a:lstStyle/>
        <a:p>
          <a:endParaRPr lang="cs-CZ" sz="2600" b="0"/>
        </a:p>
      </dgm:t>
    </dgm:pt>
    <dgm:pt modelId="{FE53EE2F-A0AF-4471-A574-D249EAB5F901}" type="pres">
      <dgm:prSet presAssocID="{4560B0F0-9B46-40AA-BC5C-45FC07FB1D8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0A0B3AF1-B146-490E-B3C5-3BEF80643EF0}" type="pres">
      <dgm:prSet presAssocID="{4560B0F0-9B46-40AA-BC5C-45FC07FB1D89}" presName="pyramid" presStyleLbl="node1" presStyleIdx="0" presStyleCnt="1" custScaleX="22021" custScaleY="83722" custLinFactNeighborX="10241" custLinFactNeighborY="-9613"/>
      <dgm:spPr>
        <a:solidFill>
          <a:schemeClr val="bg1"/>
        </a:solidFill>
      </dgm:spPr>
    </dgm:pt>
    <dgm:pt modelId="{6F04915E-B74B-4A79-B04C-BC43C751B47D}" type="pres">
      <dgm:prSet presAssocID="{4560B0F0-9B46-40AA-BC5C-45FC07FB1D89}" presName="theList" presStyleCnt="0"/>
      <dgm:spPr/>
    </dgm:pt>
    <dgm:pt modelId="{72ED540D-FB67-4179-A338-3EB50E4C30FD}" type="pres">
      <dgm:prSet presAssocID="{D597A063-DD7B-46E1-A3AA-37EA00CD0B4F}" presName="aNode" presStyleLbl="fgAcc1" presStyleIdx="0" presStyleCnt="11" custLinFactNeighborX="-565" custLinFactNeighborY="617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76B44F-A83E-46E3-9D82-65FE1EFA7932}" type="pres">
      <dgm:prSet presAssocID="{D597A063-DD7B-46E1-A3AA-37EA00CD0B4F}" presName="aSpace" presStyleCnt="0"/>
      <dgm:spPr/>
    </dgm:pt>
    <dgm:pt modelId="{50863856-23B5-4394-A763-C1494397BA16}" type="pres">
      <dgm:prSet presAssocID="{1336A292-BCF9-4CBA-9FEB-8CA155E46D44}" presName="aNode" presStyleLbl="fgAcc1" presStyleIdx="1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3086B7-A057-4902-8CD5-0BBEC37C2A9A}" type="pres">
      <dgm:prSet presAssocID="{1336A292-BCF9-4CBA-9FEB-8CA155E46D44}" presName="aSpace" presStyleCnt="0"/>
      <dgm:spPr/>
    </dgm:pt>
    <dgm:pt modelId="{8A554B4D-4C21-4060-87C6-16D9E3450969}" type="pres">
      <dgm:prSet presAssocID="{DB85095C-888B-43BB-9E57-DCC9B1131810}" presName="aNode" presStyleLbl="fgAcc1" presStyleIdx="2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233155-5D9C-4CA0-90B2-FBD370B314E6}" type="pres">
      <dgm:prSet presAssocID="{DB85095C-888B-43BB-9E57-DCC9B1131810}" presName="aSpace" presStyleCnt="0"/>
      <dgm:spPr/>
    </dgm:pt>
    <dgm:pt modelId="{8E785C52-D2C2-489D-80C8-7E51814A7420}" type="pres">
      <dgm:prSet presAssocID="{9DECB529-BC0E-4379-AF5B-45D4B6FB1C2F}" presName="aNode" presStyleLbl="fgAcc1" presStyleIdx="3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AC39C9-A1D4-4DEE-85FA-B623B67E63D1}" type="pres">
      <dgm:prSet presAssocID="{9DECB529-BC0E-4379-AF5B-45D4B6FB1C2F}" presName="aSpace" presStyleCnt="0"/>
      <dgm:spPr/>
    </dgm:pt>
    <dgm:pt modelId="{7F203DB0-0C19-4D65-8D80-B27F8952B1BC}" type="pres">
      <dgm:prSet presAssocID="{F4FF4CC0-C6AD-4FAC-B079-0B02B3E47042}" presName="aNode" presStyleLbl="fgAcc1" presStyleIdx="4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8A20B6-D6DD-4F93-9C28-E7188D10557C}" type="pres">
      <dgm:prSet presAssocID="{F4FF4CC0-C6AD-4FAC-B079-0B02B3E47042}" presName="aSpace" presStyleCnt="0"/>
      <dgm:spPr/>
    </dgm:pt>
    <dgm:pt modelId="{1A9702C2-CC2F-43A0-899D-E4FADD2FCE2F}" type="pres">
      <dgm:prSet presAssocID="{A60CFA22-7B6C-42D1-BCB5-01E404A084F1}" presName="aNode" presStyleLbl="fgAcc1" presStyleIdx="5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486583-0750-4426-9A00-8B22A34D2A40}" type="pres">
      <dgm:prSet presAssocID="{A60CFA22-7B6C-42D1-BCB5-01E404A084F1}" presName="aSpace" presStyleCnt="0"/>
      <dgm:spPr/>
    </dgm:pt>
    <dgm:pt modelId="{BF0DA0EC-9845-4974-BF09-898A7BF7475E}" type="pres">
      <dgm:prSet presAssocID="{25C16632-7654-4433-86EC-7F6CD432F198}" presName="aNode" presStyleLbl="fgAcc1" presStyleIdx="6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E7622A-1BED-4DCE-B39E-FB41106509DF}" type="pres">
      <dgm:prSet presAssocID="{25C16632-7654-4433-86EC-7F6CD432F198}" presName="aSpace" presStyleCnt="0"/>
      <dgm:spPr/>
    </dgm:pt>
    <dgm:pt modelId="{324C992A-1441-4749-A106-0E66C0A02905}" type="pres">
      <dgm:prSet presAssocID="{4D1DAB41-5ADC-4B19-AF3C-E89A009CD20C}" presName="aNode" presStyleLbl="fgAcc1" presStyleIdx="7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AF5796-D615-4BF9-92ED-9B83780A788A}" type="pres">
      <dgm:prSet presAssocID="{4D1DAB41-5ADC-4B19-AF3C-E89A009CD20C}" presName="aSpace" presStyleCnt="0"/>
      <dgm:spPr/>
    </dgm:pt>
    <dgm:pt modelId="{3E914711-BD72-4EE4-9A87-4788FEDCDA52}" type="pres">
      <dgm:prSet presAssocID="{52552D7E-F88C-4499-86A9-617B0486DC2C}" presName="aNode" presStyleLbl="fgAcc1" presStyleIdx="8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8C7435-9865-40CA-B21A-94C0AEA66DA7}" type="pres">
      <dgm:prSet presAssocID="{52552D7E-F88C-4499-86A9-617B0486DC2C}" presName="aSpace" presStyleCnt="0"/>
      <dgm:spPr/>
    </dgm:pt>
    <dgm:pt modelId="{E6D605C2-D6A2-4738-93CB-77F5E9BB8243}" type="pres">
      <dgm:prSet presAssocID="{FB54A900-DD74-4123-9496-01A2E675F09E}" presName="aNode" presStyleLbl="fgAcc1" presStyleIdx="9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AEF6BB-F9DD-4D2E-AD61-EFD28CDAD693}" type="pres">
      <dgm:prSet presAssocID="{FB54A900-DD74-4123-9496-01A2E675F09E}" presName="aSpace" presStyleCnt="0"/>
      <dgm:spPr/>
    </dgm:pt>
    <dgm:pt modelId="{6618AF79-A137-49D4-8E7D-F0286A15F5C8}" type="pres">
      <dgm:prSet presAssocID="{5EE62490-53DF-40B2-AD70-DBD36A665034}" presName="aNode" presStyleLbl="fgAcc1" presStyleIdx="10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9063D1-FA47-4AD4-BEAE-F6F0059F2918}" type="pres">
      <dgm:prSet presAssocID="{5EE62490-53DF-40B2-AD70-DBD36A665034}" presName="aSpace" presStyleCnt="0"/>
      <dgm:spPr/>
    </dgm:pt>
  </dgm:ptLst>
  <dgm:cxnLst>
    <dgm:cxn modelId="{2723F6BE-3C1F-4388-A61F-9589D088E099}" type="presOf" srcId="{52552D7E-F88C-4499-86A9-617B0486DC2C}" destId="{3E914711-BD72-4EE4-9A87-4788FEDCDA52}" srcOrd="0" destOrd="0" presId="urn:microsoft.com/office/officeart/2005/8/layout/pyramid2"/>
    <dgm:cxn modelId="{D81641AD-8EBA-4802-8E3C-78268EF14DFA}" type="presOf" srcId="{A60CFA22-7B6C-42D1-BCB5-01E404A084F1}" destId="{1A9702C2-CC2F-43A0-899D-E4FADD2FCE2F}" srcOrd="0" destOrd="0" presId="urn:microsoft.com/office/officeart/2005/8/layout/pyramid2"/>
    <dgm:cxn modelId="{CC6FF44D-1FC2-42F6-98FE-24EC01342965}" srcId="{4560B0F0-9B46-40AA-BC5C-45FC07FB1D89}" destId="{5EE62490-53DF-40B2-AD70-DBD36A665034}" srcOrd="10" destOrd="0" parTransId="{E786AD10-6E40-4471-924E-5034DCD70A81}" sibTransId="{97F23A9F-C5A4-4412-9A0A-3EFB00ACF192}"/>
    <dgm:cxn modelId="{59DC03F3-1E3C-42B0-85FF-3EA5CDB6C025}" srcId="{4560B0F0-9B46-40AA-BC5C-45FC07FB1D89}" destId="{FB54A900-DD74-4123-9496-01A2E675F09E}" srcOrd="9" destOrd="0" parTransId="{0FE2CDE3-A345-4FEE-BC56-A8B4FC9C04B5}" sibTransId="{F3D821DC-1B6A-4537-B217-07B8F4649A81}"/>
    <dgm:cxn modelId="{9370B115-215D-4EF1-B1AF-453CCAFFFAD4}" srcId="{4560B0F0-9B46-40AA-BC5C-45FC07FB1D89}" destId="{4D1DAB41-5ADC-4B19-AF3C-E89A009CD20C}" srcOrd="7" destOrd="0" parTransId="{57CACA82-4833-49AC-AE8C-47EC293F1805}" sibTransId="{2A30A70A-84AB-4061-92BB-2AB30AA8BDBF}"/>
    <dgm:cxn modelId="{E4712231-BF7B-4F28-A2B8-D7C583EB80E4}" srcId="{4560B0F0-9B46-40AA-BC5C-45FC07FB1D89}" destId="{1336A292-BCF9-4CBA-9FEB-8CA155E46D44}" srcOrd="1" destOrd="0" parTransId="{C8AA4532-5D0A-4B19-A391-30BCC2DFBF37}" sibTransId="{EA35F513-86EC-4B31-9533-7C037DF0D01C}"/>
    <dgm:cxn modelId="{B7F50C10-4460-4EAA-9AAB-553AA52421AA}" srcId="{4560B0F0-9B46-40AA-BC5C-45FC07FB1D89}" destId="{9DECB529-BC0E-4379-AF5B-45D4B6FB1C2F}" srcOrd="3" destOrd="0" parTransId="{639B7D89-A3AC-47D5-8CD3-6DC4B26829CD}" sibTransId="{8E5ADE94-6111-4F3B-8EF8-02599D44B7AD}"/>
    <dgm:cxn modelId="{5DAB3479-006C-4E42-8DEB-94BBFEC3816A}" srcId="{4560B0F0-9B46-40AA-BC5C-45FC07FB1D89}" destId="{52552D7E-F88C-4499-86A9-617B0486DC2C}" srcOrd="8" destOrd="0" parTransId="{20A86034-CC75-4EA2-BD98-5518867F1592}" sibTransId="{ADADA6C9-0264-4193-8A2D-AEE1BD895AA7}"/>
    <dgm:cxn modelId="{C9C91B61-A462-4CCD-9A73-A074685113E1}" type="presOf" srcId="{F4FF4CC0-C6AD-4FAC-B079-0B02B3E47042}" destId="{7F203DB0-0C19-4D65-8D80-B27F8952B1BC}" srcOrd="0" destOrd="0" presId="urn:microsoft.com/office/officeart/2005/8/layout/pyramid2"/>
    <dgm:cxn modelId="{CD5AFA7B-D66A-44EA-A029-ED133C75A4AC}" type="presOf" srcId="{4560B0F0-9B46-40AA-BC5C-45FC07FB1D89}" destId="{FE53EE2F-A0AF-4471-A574-D249EAB5F901}" srcOrd="0" destOrd="0" presId="urn:microsoft.com/office/officeart/2005/8/layout/pyramid2"/>
    <dgm:cxn modelId="{F6C343BF-1AEA-4FF4-B10D-2A110296089A}" srcId="{4560B0F0-9B46-40AA-BC5C-45FC07FB1D89}" destId="{D597A063-DD7B-46E1-A3AA-37EA00CD0B4F}" srcOrd="0" destOrd="0" parTransId="{E09C56F3-89F2-4E43-B7D5-1989B8701235}" sibTransId="{E904FE7E-BB69-4981-9D87-F13C7CE6784F}"/>
    <dgm:cxn modelId="{C7EFBF9A-FC7F-4F6E-8E46-8C2630598D4C}" type="presOf" srcId="{D597A063-DD7B-46E1-A3AA-37EA00CD0B4F}" destId="{72ED540D-FB67-4179-A338-3EB50E4C30FD}" srcOrd="0" destOrd="0" presId="urn:microsoft.com/office/officeart/2005/8/layout/pyramid2"/>
    <dgm:cxn modelId="{C114B211-C41B-47ED-8CFD-65BB5E47401F}" type="presOf" srcId="{9DECB529-BC0E-4379-AF5B-45D4B6FB1C2F}" destId="{8E785C52-D2C2-489D-80C8-7E51814A7420}" srcOrd="0" destOrd="0" presId="urn:microsoft.com/office/officeart/2005/8/layout/pyramid2"/>
    <dgm:cxn modelId="{D7D47624-4018-4DD6-987D-EFEF3D5CB989}" type="presOf" srcId="{4D1DAB41-5ADC-4B19-AF3C-E89A009CD20C}" destId="{324C992A-1441-4749-A106-0E66C0A02905}" srcOrd="0" destOrd="0" presId="urn:microsoft.com/office/officeart/2005/8/layout/pyramid2"/>
    <dgm:cxn modelId="{BF968D3B-FAA3-43D0-8A6E-401265FBADD2}" type="presOf" srcId="{DB85095C-888B-43BB-9E57-DCC9B1131810}" destId="{8A554B4D-4C21-4060-87C6-16D9E3450969}" srcOrd="0" destOrd="0" presId="urn:microsoft.com/office/officeart/2005/8/layout/pyramid2"/>
    <dgm:cxn modelId="{437C9753-0FB5-4ADB-B01A-6B17043A550A}" srcId="{4560B0F0-9B46-40AA-BC5C-45FC07FB1D89}" destId="{DB85095C-888B-43BB-9E57-DCC9B1131810}" srcOrd="2" destOrd="0" parTransId="{7EDB6CCF-E54A-4935-A918-161CA6C4AF58}" sibTransId="{B7878CFD-1621-4D6C-866A-5386915E7251}"/>
    <dgm:cxn modelId="{5869503C-E212-4862-8736-B11BDA831F69}" srcId="{4560B0F0-9B46-40AA-BC5C-45FC07FB1D89}" destId="{25C16632-7654-4433-86EC-7F6CD432F198}" srcOrd="6" destOrd="0" parTransId="{20AF7150-B2CE-43FB-8CE8-4835A70E547D}" sibTransId="{7B838F31-FAE8-42C9-912F-8EABF507E195}"/>
    <dgm:cxn modelId="{7682637E-B678-4687-A099-29AF0593816F}" type="presOf" srcId="{FB54A900-DD74-4123-9496-01A2E675F09E}" destId="{E6D605C2-D6A2-4738-93CB-77F5E9BB8243}" srcOrd="0" destOrd="0" presId="urn:microsoft.com/office/officeart/2005/8/layout/pyramid2"/>
    <dgm:cxn modelId="{BC55CFE0-77BB-40A6-801E-77F95913407C}" type="presOf" srcId="{5EE62490-53DF-40B2-AD70-DBD36A665034}" destId="{6618AF79-A137-49D4-8E7D-F0286A15F5C8}" srcOrd="0" destOrd="0" presId="urn:microsoft.com/office/officeart/2005/8/layout/pyramid2"/>
    <dgm:cxn modelId="{85ED5719-D7F9-4B01-846F-5EF514F36B85}" srcId="{4560B0F0-9B46-40AA-BC5C-45FC07FB1D89}" destId="{F4FF4CC0-C6AD-4FAC-B079-0B02B3E47042}" srcOrd="4" destOrd="0" parTransId="{B6DB537B-DFFC-4EB2-BF8C-5A29D7D6439A}" sibTransId="{10C7BAB6-572B-4C49-A05C-D4C94F7CCD92}"/>
    <dgm:cxn modelId="{1C558EA1-C01E-4C72-A3E2-40632D3452F3}" srcId="{4560B0F0-9B46-40AA-BC5C-45FC07FB1D89}" destId="{A60CFA22-7B6C-42D1-BCB5-01E404A084F1}" srcOrd="5" destOrd="0" parTransId="{BD6AD97A-C7B8-48BF-BBD7-B2C85254A0C8}" sibTransId="{47068713-1C6F-4B9E-92AF-7EB49E1A7CE9}"/>
    <dgm:cxn modelId="{96CCD3CE-8C29-4737-9D74-E1BBD14409D7}" type="presOf" srcId="{1336A292-BCF9-4CBA-9FEB-8CA155E46D44}" destId="{50863856-23B5-4394-A763-C1494397BA16}" srcOrd="0" destOrd="0" presId="urn:microsoft.com/office/officeart/2005/8/layout/pyramid2"/>
    <dgm:cxn modelId="{587C95BA-3DD5-474A-914B-F36ABD3E64D9}" type="presOf" srcId="{25C16632-7654-4433-86EC-7F6CD432F198}" destId="{BF0DA0EC-9845-4974-BF09-898A7BF7475E}" srcOrd="0" destOrd="0" presId="urn:microsoft.com/office/officeart/2005/8/layout/pyramid2"/>
    <dgm:cxn modelId="{A075E035-DCCC-422A-ADC5-EFBD9C55B9B7}" type="presParOf" srcId="{FE53EE2F-A0AF-4471-A574-D249EAB5F901}" destId="{0A0B3AF1-B146-490E-B3C5-3BEF80643EF0}" srcOrd="0" destOrd="0" presId="urn:microsoft.com/office/officeart/2005/8/layout/pyramid2"/>
    <dgm:cxn modelId="{E0F74F63-4408-43A5-8455-1D1DA0907E76}" type="presParOf" srcId="{FE53EE2F-A0AF-4471-A574-D249EAB5F901}" destId="{6F04915E-B74B-4A79-B04C-BC43C751B47D}" srcOrd="1" destOrd="0" presId="urn:microsoft.com/office/officeart/2005/8/layout/pyramid2"/>
    <dgm:cxn modelId="{EBDF3335-0D00-4FD2-9BB4-D358E6FFBFBE}" type="presParOf" srcId="{6F04915E-B74B-4A79-B04C-BC43C751B47D}" destId="{72ED540D-FB67-4179-A338-3EB50E4C30FD}" srcOrd="0" destOrd="0" presId="urn:microsoft.com/office/officeart/2005/8/layout/pyramid2"/>
    <dgm:cxn modelId="{CEE3B061-7B3B-460F-AE1F-A0DF9B823352}" type="presParOf" srcId="{6F04915E-B74B-4A79-B04C-BC43C751B47D}" destId="{EE76B44F-A83E-46E3-9D82-65FE1EFA7932}" srcOrd="1" destOrd="0" presId="urn:microsoft.com/office/officeart/2005/8/layout/pyramid2"/>
    <dgm:cxn modelId="{F1B476CD-5F5B-4C6B-9B2B-AD6B2E1F0D23}" type="presParOf" srcId="{6F04915E-B74B-4A79-B04C-BC43C751B47D}" destId="{50863856-23B5-4394-A763-C1494397BA16}" srcOrd="2" destOrd="0" presId="urn:microsoft.com/office/officeart/2005/8/layout/pyramid2"/>
    <dgm:cxn modelId="{F1877AF4-525B-4CC2-B652-A9F52F9CAE31}" type="presParOf" srcId="{6F04915E-B74B-4A79-B04C-BC43C751B47D}" destId="{7A3086B7-A057-4902-8CD5-0BBEC37C2A9A}" srcOrd="3" destOrd="0" presId="urn:microsoft.com/office/officeart/2005/8/layout/pyramid2"/>
    <dgm:cxn modelId="{82D9F8E7-DFF8-4BC6-B4C3-FC4E8EB30869}" type="presParOf" srcId="{6F04915E-B74B-4A79-B04C-BC43C751B47D}" destId="{8A554B4D-4C21-4060-87C6-16D9E3450969}" srcOrd="4" destOrd="0" presId="urn:microsoft.com/office/officeart/2005/8/layout/pyramid2"/>
    <dgm:cxn modelId="{C903CC82-8C23-4069-9849-DDA250250912}" type="presParOf" srcId="{6F04915E-B74B-4A79-B04C-BC43C751B47D}" destId="{BB233155-5D9C-4CA0-90B2-FBD370B314E6}" srcOrd="5" destOrd="0" presId="urn:microsoft.com/office/officeart/2005/8/layout/pyramid2"/>
    <dgm:cxn modelId="{1B9646EB-059E-4E12-AA7D-64F135AF1717}" type="presParOf" srcId="{6F04915E-B74B-4A79-B04C-BC43C751B47D}" destId="{8E785C52-D2C2-489D-80C8-7E51814A7420}" srcOrd="6" destOrd="0" presId="urn:microsoft.com/office/officeart/2005/8/layout/pyramid2"/>
    <dgm:cxn modelId="{281E3E81-5406-4DD6-A00E-26D561CBF3F6}" type="presParOf" srcId="{6F04915E-B74B-4A79-B04C-BC43C751B47D}" destId="{32AC39C9-A1D4-4DEE-85FA-B623B67E63D1}" srcOrd="7" destOrd="0" presId="urn:microsoft.com/office/officeart/2005/8/layout/pyramid2"/>
    <dgm:cxn modelId="{1B881C7A-A3D7-4C97-A9EE-EF4E64479A41}" type="presParOf" srcId="{6F04915E-B74B-4A79-B04C-BC43C751B47D}" destId="{7F203DB0-0C19-4D65-8D80-B27F8952B1BC}" srcOrd="8" destOrd="0" presId="urn:microsoft.com/office/officeart/2005/8/layout/pyramid2"/>
    <dgm:cxn modelId="{5E8D8F8C-87E8-4785-90FE-85D7C7CF6D65}" type="presParOf" srcId="{6F04915E-B74B-4A79-B04C-BC43C751B47D}" destId="{358A20B6-D6DD-4F93-9C28-E7188D10557C}" srcOrd="9" destOrd="0" presId="urn:microsoft.com/office/officeart/2005/8/layout/pyramid2"/>
    <dgm:cxn modelId="{3CB7353A-370B-4804-A5C1-1DFB89DFDF62}" type="presParOf" srcId="{6F04915E-B74B-4A79-B04C-BC43C751B47D}" destId="{1A9702C2-CC2F-43A0-899D-E4FADD2FCE2F}" srcOrd="10" destOrd="0" presId="urn:microsoft.com/office/officeart/2005/8/layout/pyramid2"/>
    <dgm:cxn modelId="{D36B9755-9A11-4DDD-82A4-16FC103539BC}" type="presParOf" srcId="{6F04915E-B74B-4A79-B04C-BC43C751B47D}" destId="{31486583-0750-4426-9A00-8B22A34D2A40}" srcOrd="11" destOrd="0" presId="urn:microsoft.com/office/officeart/2005/8/layout/pyramid2"/>
    <dgm:cxn modelId="{B37B34B0-106D-44C0-9EB3-24D34AE8827F}" type="presParOf" srcId="{6F04915E-B74B-4A79-B04C-BC43C751B47D}" destId="{BF0DA0EC-9845-4974-BF09-898A7BF7475E}" srcOrd="12" destOrd="0" presId="urn:microsoft.com/office/officeart/2005/8/layout/pyramid2"/>
    <dgm:cxn modelId="{B42DAFB8-9641-4EB8-8FF0-8A1A26618DB9}" type="presParOf" srcId="{6F04915E-B74B-4A79-B04C-BC43C751B47D}" destId="{0CE7622A-1BED-4DCE-B39E-FB41106509DF}" srcOrd="13" destOrd="0" presId="urn:microsoft.com/office/officeart/2005/8/layout/pyramid2"/>
    <dgm:cxn modelId="{C483DFA0-89D5-403C-A220-C75BD6378247}" type="presParOf" srcId="{6F04915E-B74B-4A79-B04C-BC43C751B47D}" destId="{324C992A-1441-4749-A106-0E66C0A02905}" srcOrd="14" destOrd="0" presId="urn:microsoft.com/office/officeart/2005/8/layout/pyramid2"/>
    <dgm:cxn modelId="{A019C74B-178B-41F2-A7A0-CB7EADD8B3AB}" type="presParOf" srcId="{6F04915E-B74B-4A79-B04C-BC43C751B47D}" destId="{FBAF5796-D615-4BF9-92ED-9B83780A788A}" srcOrd="15" destOrd="0" presId="urn:microsoft.com/office/officeart/2005/8/layout/pyramid2"/>
    <dgm:cxn modelId="{37D76496-7E79-4443-8F82-72A48175235C}" type="presParOf" srcId="{6F04915E-B74B-4A79-B04C-BC43C751B47D}" destId="{3E914711-BD72-4EE4-9A87-4788FEDCDA52}" srcOrd="16" destOrd="0" presId="urn:microsoft.com/office/officeart/2005/8/layout/pyramid2"/>
    <dgm:cxn modelId="{34850B5A-D28F-42F5-AF51-16CACCCC2376}" type="presParOf" srcId="{6F04915E-B74B-4A79-B04C-BC43C751B47D}" destId="{108C7435-9865-40CA-B21A-94C0AEA66DA7}" srcOrd="17" destOrd="0" presId="urn:microsoft.com/office/officeart/2005/8/layout/pyramid2"/>
    <dgm:cxn modelId="{4220260C-EC87-47CC-8614-5A7C8F5B772C}" type="presParOf" srcId="{6F04915E-B74B-4A79-B04C-BC43C751B47D}" destId="{E6D605C2-D6A2-4738-93CB-77F5E9BB8243}" srcOrd="18" destOrd="0" presId="urn:microsoft.com/office/officeart/2005/8/layout/pyramid2"/>
    <dgm:cxn modelId="{FC0C0D5D-0B47-4309-823F-6DB3321E9D68}" type="presParOf" srcId="{6F04915E-B74B-4A79-B04C-BC43C751B47D}" destId="{0AAEF6BB-F9DD-4D2E-AD61-EFD28CDAD693}" srcOrd="19" destOrd="0" presId="urn:microsoft.com/office/officeart/2005/8/layout/pyramid2"/>
    <dgm:cxn modelId="{BE713106-F1FC-4416-8894-3DD37AF02332}" type="presParOf" srcId="{6F04915E-B74B-4A79-B04C-BC43C751B47D}" destId="{6618AF79-A137-49D4-8E7D-F0286A15F5C8}" srcOrd="20" destOrd="0" presId="urn:microsoft.com/office/officeart/2005/8/layout/pyramid2"/>
    <dgm:cxn modelId="{B2F4FB58-343E-4DAD-BB7A-43A16202DB17}" type="presParOf" srcId="{6F04915E-B74B-4A79-B04C-BC43C751B47D}" destId="{F39063D1-FA47-4AD4-BEAE-F6F0059F2918}" srcOrd="2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3D5DC-269E-4339-AA5C-F90B576E7530}" type="datetimeFigureOut">
              <a:rPr lang="cs-CZ" smtClean="0"/>
              <a:pPr/>
              <a:t>28.4.2013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2C58-0339-4116-9264-C4D6D771F9A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86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32E5-24F2-465C-A351-DC39272C8381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87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2C58-0339-4116-9264-C4D6D771F9AC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540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0A6A-D84C-4275-8F84-BD3AEB3A32D6}" type="datetimeFigureOut">
              <a:rPr lang="cs-CZ" smtClean="0"/>
              <a:pPr/>
              <a:t>28.4.2013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20C5-FCE7-4939-926E-C32E9FEE7C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57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0A6A-D84C-4275-8F84-BD3AEB3A32D6}" type="datetimeFigureOut">
              <a:rPr lang="cs-CZ" smtClean="0"/>
              <a:pPr/>
              <a:t>28.4.2013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20C5-FCE7-4939-926E-C32E9FEE7C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88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0A6A-D84C-4275-8F84-BD3AEB3A32D6}" type="datetimeFigureOut">
              <a:rPr lang="cs-CZ" smtClean="0"/>
              <a:pPr/>
              <a:t>28.4.2013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20C5-FCE7-4939-926E-C32E9FEE7C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57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0A6A-D84C-4275-8F84-BD3AEB3A32D6}" type="datetimeFigureOut">
              <a:rPr lang="cs-CZ" smtClean="0"/>
              <a:pPr/>
              <a:t>28.4.2013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20C5-FCE7-4939-926E-C32E9FEE7C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76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0A6A-D84C-4275-8F84-BD3AEB3A32D6}" type="datetimeFigureOut">
              <a:rPr lang="cs-CZ" smtClean="0"/>
              <a:pPr/>
              <a:t>28.4.2013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20C5-FCE7-4939-926E-C32E9FEE7C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21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0A6A-D84C-4275-8F84-BD3AEB3A32D6}" type="datetimeFigureOut">
              <a:rPr lang="cs-CZ" smtClean="0"/>
              <a:pPr/>
              <a:t>28.4.2013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20C5-FCE7-4939-926E-C32E9FEE7C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15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0A6A-D84C-4275-8F84-BD3AEB3A32D6}" type="datetimeFigureOut">
              <a:rPr lang="cs-CZ" smtClean="0"/>
              <a:pPr/>
              <a:t>28.4.2013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20C5-FCE7-4939-926E-C32E9FEE7C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89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0A6A-D84C-4275-8F84-BD3AEB3A32D6}" type="datetimeFigureOut">
              <a:rPr lang="cs-CZ" smtClean="0"/>
              <a:pPr/>
              <a:t>28.4.2013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20C5-FCE7-4939-926E-C32E9FEE7C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58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0A6A-D84C-4275-8F84-BD3AEB3A32D6}" type="datetimeFigureOut">
              <a:rPr lang="cs-CZ" smtClean="0"/>
              <a:pPr/>
              <a:t>28.4.2013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20C5-FCE7-4939-926E-C32E9FEE7C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8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0A6A-D84C-4275-8F84-BD3AEB3A32D6}" type="datetimeFigureOut">
              <a:rPr lang="cs-CZ" smtClean="0"/>
              <a:pPr/>
              <a:t>28.4.2013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20C5-FCE7-4939-926E-C32E9FEE7C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65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0A6A-D84C-4275-8F84-BD3AEB3A32D6}" type="datetimeFigureOut">
              <a:rPr lang="cs-CZ" smtClean="0"/>
              <a:pPr/>
              <a:t>28.4.2013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20C5-FCE7-4939-926E-C32E9FEE7C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16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60A6A-D84C-4275-8F84-BD3AEB3A32D6}" type="datetimeFigureOut">
              <a:rPr lang="cs-CZ" smtClean="0"/>
              <a:pPr/>
              <a:t>28.4.2013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C20C5-FCE7-4939-926E-C32E9FEE7C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29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wmf"/><Relationship Id="rId5" Type="http://schemas.openxmlformats.org/officeDocument/2006/relationships/image" Target="../media/image51.png"/><Relationship Id="rId4" Type="http://schemas.openxmlformats.org/officeDocument/2006/relationships/image" Target="../media/image5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3399"/>
                </a:solidFill>
              </a:rPr>
              <a:t>WIR WOHNEN…</a:t>
            </a:r>
            <a:endParaRPr lang="cs-CZ" b="1" dirty="0">
              <a:solidFill>
                <a:srgbClr val="FF33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            </a:t>
            </a:r>
            <a:r>
              <a:rPr lang="cs-CZ" b="1" dirty="0" smtClean="0">
                <a:solidFill>
                  <a:srgbClr val="002060"/>
                </a:solidFill>
              </a:rPr>
              <a:t>IN DER STADT     x     AUF DEM LANDE</a:t>
            </a:r>
          </a:p>
          <a:p>
            <a:pPr marL="0" indent="0">
              <a:buNone/>
            </a:pPr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</a:rPr>
              <a:t>Wo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</a:rPr>
              <a:t>möchtest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</a:rPr>
              <a:t>du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</a:rPr>
              <a:t>wohnen</a:t>
            </a:r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- in der </a:t>
            </a:r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</a:rPr>
              <a:t>Stadt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 oder </a:t>
            </a:r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</a:rPr>
              <a:t>auf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 dem </a:t>
            </a:r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</a:rPr>
              <a:t>Lande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? </a:t>
            </a:r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</a:rPr>
              <a:t>Warum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0070C0"/>
                </a:solidFill>
              </a:rPr>
              <a:t>IM EINFAMILIENHAUS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IM HOCHHAUS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IN DER WOHNUNG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AUF DEM BAUERNHOF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Users\Jechova\AppData\Local\Microsoft\Windows\Temporary Internet Files\Content.IE5\5V8M8RX0\MP90040375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96952"/>
            <a:ext cx="2081784" cy="31211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2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6600CC"/>
                </a:solidFill>
              </a:rPr>
              <a:t>AUF DEM URLAUB -</a:t>
            </a:r>
            <a:br>
              <a:rPr lang="cs-CZ" b="1" dirty="0" smtClean="0">
                <a:solidFill>
                  <a:srgbClr val="6600CC"/>
                </a:solidFill>
              </a:rPr>
            </a:br>
            <a:r>
              <a:rPr lang="cs-CZ" b="1" dirty="0" smtClean="0">
                <a:solidFill>
                  <a:srgbClr val="6600CC"/>
                </a:solidFill>
              </a:rPr>
              <a:t>WO KANN MAN WOHNEN?</a:t>
            </a:r>
            <a:endParaRPr lang="cs-CZ" b="1" dirty="0">
              <a:solidFill>
                <a:srgbClr val="6600CC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P5YVSYXL\MC9003321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25996"/>
            <a:ext cx="2520280" cy="227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V03I67V9\MC90022226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258" y="1825996"/>
            <a:ext cx="2197754" cy="170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chova\AppData\Local\Microsoft\Windows\Temporary Internet Files\Content.IE5\5V8M8RX0\MC90041600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53132"/>
            <a:ext cx="2380267" cy="152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7813" y="3813114"/>
            <a:ext cx="331236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/>
              <a:t>der </a:t>
            </a:r>
            <a:r>
              <a:rPr lang="cs-CZ" sz="3600" dirty="0" err="1" smtClean="0"/>
              <a:t>Wohnwagen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4260935"/>
            <a:ext cx="2088232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err="1" smtClean="0"/>
              <a:t>das</a:t>
            </a:r>
            <a:r>
              <a:rPr lang="cs-CZ" sz="3600" dirty="0" smtClean="0"/>
              <a:t> Hotel</a:t>
            </a:r>
            <a:endParaRPr lang="cs-CZ" sz="3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674592" y="3614603"/>
            <a:ext cx="208823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err="1" smtClean="0"/>
              <a:t>das</a:t>
            </a:r>
            <a:r>
              <a:rPr lang="cs-CZ" sz="3600" dirty="0" smtClean="0"/>
              <a:t> </a:t>
            </a:r>
            <a:r>
              <a:rPr lang="cs-CZ" sz="3600" dirty="0" err="1" smtClean="0"/>
              <a:t>Zelt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4923454" y="5301208"/>
            <a:ext cx="4041034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3600" dirty="0" err="1" smtClean="0"/>
              <a:t>das</a:t>
            </a:r>
            <a:r>
              <a:rPr lang="cs-CZ" sz="3600" dirty="0" smtClean="0"/>
              <a:t> </a:t>
            </a:r>
            <a:r>
              <a:rPr lang="cs-CZ" sz="3600" dirty="0" err="1" smtClean="0"/>
              <a:t>Wochenendhaus</a:t>
            </a:r>
            <a:endParaRPr lang="cs-CZ" sz="3600" dirty="0"/>
          </a:p>
        </p:txBody>
      </p:sp>
      <p:pic>
        <p:nvPicPr>
          <p:cNvPr id="3" name="Picture 2" descr="C:\Users\Katka\AppData\Local\Microsoft\Windows\Temporary Internet Files\Content.IE5\LEAGRYI7\MC90002999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797151"/>
            <a:ext cx="2191073" cy="1772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21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WICHTIGE WENDUNGEN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4" name="Oválný popisek 3"/>
          <p:cNvSpPr/>
          <p:nvPr/>
        </p:nvSpPr>
        <p:spPr>
          <a:xfrm>
            <a:off x="683568" y="1591139"/>
            <a:ext cx="5400600" cy="1440160"/>
          </a:xfrm>
          <a:prstGeom prst="wedgeEllipseCallout">
            <a:avLst>
              <a:gd name="adj1" fmla="val -48246"/>
              <a:gd name="adj2" fmla="val 7257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3212976"/>
            <a:ext cx="7560840" cy="1377444"/>
          </a:xfrm>
          <a:prstGeom prst="wedgeEllipseCallout">
            <a:avLst>
              <a:gd name="adj1" fmla="val 46010"/>
              <a:gd name="adj2" fmla="val 5725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b="1" dirty="0" err="1" smtClean="0">
                <a:solidFill>
                  <a:srgbClr val="008000"/>
                </a:solidFill>
              </a:rPr>
              <a:t>Ich</a:t>
            </a:r>
            <a:r>
              <a:rPr lang="cs-CZ" b="1" dirty="0" smtClean="0">
                <a:solidFill>
                  <a:srgbClr val="008000"/>
                </a:solidFill>
              </a:rPr>
              <a:t> </a:t>
            </a:r>
            <a:r>
              <a:rPr lang="cs-CZ" b="1" dirty="0" err="1" smtClean="0">
                <a:solidFill>
                  <a:srgbClr val="008000"/>
                </a:solidFill>
              </a:rPr>
              <a:t>wohne</a:t>
            </a:r>
            <a:r>
              <a:rPr lang="cs-CZ" b="1" dirty="0" smtClean="0">
                <a:solidFill>
                  <a:srgbClr val="008000"/>
                </a:solidFill>
              </a:rPr>
              <a:t> in der </a:t>
            </a:r>
            <a:r>
              <a:rPr lang="cs-CZ" b="1" dirty="0" err="1" smtClean="0">
                <a:solidFill>
                  <a:srgbClr val="008000"/>
                </a:solidFill>
              </a:rPr>
              <a:t>Stadt</a:t>
            </a:r>
            <a:r>
              <a:rPr lang="cs-CZ" b="1" dirty="0" smtClean="0">
                <a:solidFill>
                  <a:srgbClr val="008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008000"/>
                </a:solidFill>
              </a:rPr>
              <a:t>Bydlím ve městě.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6" name="Oválný popisek 5"/>
          <p:cNvSpPr/>
          <p:nvPr/>
        </p:nvSpPr>
        <p:spPr>
          <a:xfrm>
            <a:off x="395536" y="5013176"/>
            <a:ext cx="7272808" cy="1368152"/>
          </a:xfrm>
          <a:prstGeom prst="wedgeEllipseCallout">
            <a:avLst>
              <a:gd name="adj1" fmla="val -46777"/>
              <a:gd name="adj2" fmla="val 6921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547664" y="1799818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>
                <a:solidFill>
                  <a:srgbClr val="2A0054"/>
                </a:solidFill>
              </a:rPr>
              <a:t>zu</a:t>
            </a:r>
            <a:r>
              <a:rPr lang="cs-CZ" sz="2800" b="1" dirty="0" smtClean="0">
                <a:solidFill>
                  <a:srgbClr val="2A0054"/>
                </a:solidFill>
              </a:rPr>
              <a:t> </a:t>
            </a:r>
            <a:r>
              <a:rPr lang="cs-CZ" sz="2800" b="1" dirty="0" err="1" smtClean="0">
                <a:solidFill>
                  <a:srgbClr val="2A0054"/>
                </a:solidFill>
              </a:rPr>
              <a:t>Hause</a:t>
            </a:r>
            <a:r>
              <a:rPr lang="cs-CZ" sz="2800" b="1" dirty="0" smtClean="0">
                <a:solidFill>
                  <a:srgbClr val="2A0054"/>
                </a:solidFill>
              </a:rPr>
              <a:t> = doma</a:t>
            </a:r>
          </a:p>
          <a:p>
            <a:pPr algn="ctr"/>
            <a:r>
              <a:rPr lang="cs-CZ" sz="2800" b="1" dirty="0" smtClean="0">
                <a:solidFill>
                  <a:srgbClr val="2A0054"/>
                </a:solidFill>
              </a:rPr>
              <a:t> nach </a:t>
            </a:r>
            <a:r>
              <a:rPr lang="cs-CZ" sz="2800" b="1" dirty="0" err="1" smtClean="0">
                <a:solidFill>
                  <a:srgbClr val="2A0054"/>
                </a:solidFill>
              </a:rPr>
              <a:t>Hause</a:t>
            </a:r>
            <a:r>
              <a:rPr lang="cs-CZ" sz="2800" b="1" dirty="0" smtClean="0">
                <a:solidFill>
                  <a:srgbClr val="2A0054"/>
                </a:solidFill>
              </a:rPr>
              <a:t> = domů</a:t>
            </a:r>
            <a:endParaRPr lang="cs-CZ" sz="2800" b="1" dirty="0">
              <a:solidFill>
                <a:srgbClr val="2A0054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835696" y="5158643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>
                <a:solidFill>
                  <a:srgbClr val="B4005A"/>
                </a:solidFill>
              </a:rPr>
              <a:t>Ich</a:t>
            </a:r>
            <a:r>
              <a:rPr lang="cs-CZ" sz="3200" b="1" dirty="0" smtClean="0">
                <a:solidFill>
                  <a:srgbClr val="B4005A"/>
                </a:solidFill>
              </a:rPr>
              <a:t> </a:t>
            </a:r>
            <a:r>
              <a:rPr lang="cs-CZ" sz="3200" b="1" dirty="0" err="1" smtClean="0">
                <a:solidFill>
                  <a:srgbClr val="B4005A"/>
                </a:solidFill>
              </a:rPr>
              <a:t>wohne</a:t>
            </a:r>
            <a:r>
              <a:rPr lang="cs-CZ" sz="3200" b="1" dirty="0" smtClean="0">
                <a:solidFill>
                  <a:srgbClr val="B4005A"/>
                </a:solidFill>
              </a:rPr>
              <a:t> </a:t>
            </a:r>
            <a:r>
              <a:rPr lang="cs-CZ" sz="3200" b="1" dirty="0" err="1" smtClean="0">
                <a:solidFill>
                  <a:srgbClr val="B4005A"/>
                </a:solidFill>
              </a:rPr>
              <a:t>auf</a:t>
            </a:r>
            <a:r>
              <a:rPr lang="cs-CZ" sz="3200" b="1" dirty="0" smtClean="0">
                <a:solidFill>
                  <a:srgbClr val="B4005A"/>
                </a:solidFill>
              </a:rPr>
              <a:t> dem </a:t>
            </a:r>
            <a:r>
              <a:rPr lang="cs-CZ" sz="3200" b="1" dirty="0" err="1" smtClean="0">
                <a:solidFill>
                  <a:srgbClr val="B4005A"/>
                </a:solidFill>
              </a:rPr>
              <a:t>Lande</a:t>
            </a:r>
            <a:r>
              <a:rPr lang="cs-CZ" sz="3200" b="1" dirty="0" smtClean="0">
                <a:solidFill>
                  <a:srgbClr val="B4005A"/>
                </a:solidFill>
              </a:rPr>
              <a:t>.</a:t>
            </a:r>
          </a:p>
          <a:p>
            <a:r>
              <a:rPr lang="cs-CZ" sz="3200" b="1" dirty="0" smtClean="0">
                <a:solidFill>
                  <a:srgbClr val="B4005A"/>
                </a:solidFill>
              </a:rPr>
              <a:t>Bydlím na venkově.</a:t>
            </a:r>
            <a:endParaRPr lang="cs-CZ" sz="3200" b="1" dirty="0">
              <a:solidFill>
                <a:srgbClr val="B4005A"/>
              </a:solidFill>
            </a:endParaRPr>
          </a:p>
        </p:txBody>
      </p:sp>
      <p:pic>
        <p:nvPicPr>
          <p:cNvPr id="5122" name="Picture 2" descr="C:\Users\Jechova\AppData\Local\Microsoft\Windows\Temporary Internet Files\Content.IE5\ZT2Y3MF3\MC9002821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1" y="404664"/>
            <a:ext cx="513893" cy="9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echova\AppData\Local\Microsoft\Windows\Temporary Internet Files\Content.IE5\ZT2Y3MF3\MC9002821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3"/>
            <a:ext cx="513893" cy="9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echova\AppData\Local\Microsoft\Windows\Temporary Internet Files\Content.IE5\P5YVSYXL\MC90043388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082" y="1556792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31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DAS ZIMMER</a:t>
            </a:r>
            <a:endParaRPr lang="cs-CZ" b="1" dirty="0">
              <a:solidFill>
                <a:srgbClr val="00206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411015" y="1610850"/>
            <a:ext cx="3152442" cy="1107376"/>
            <a:chOff x="3240357" y="432049"/>
            <a:chExt cx="4381889" cy="435160"/>
          </a:xfrm>
          <a:solidFill>
            <a:schemeClr val="bg1"/>
          </a:solidFill>
        </p:grpSpPr>
        <p:sp>
          <p:nvSpPr>
            <p:cNvPr id="5" name="Zaoblený obdélník 4"/>
            <p:cNvSpPr/>
            <p:nvPr/>
          </p:nvSpPr>
          <p:spPr>
            <a:xfrm>
              <a:off x="3240357" y="432049"/>
              <a:ext cx="4381889" cy="435160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Zaoblený obdélník 4"/>
            <p:cNvSpPr/>
            <p:nvPr/>
          </p:nvSpPr>
          <p:spPr>
            <a:xfrm>
              <a:off x="3411414" y="453292"/>
              <a:ext cx="3910559" cy="3926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b="1" kern="1200" dirty="0" err="1" smtClean="0">
                  <a:solidFill>
                    <a:srgbClr val="C00000"/>
                  </a:solidFill>
                </a:rPr>
                <a:t>das</a:t>
              </a:r>
              <a:r>
                <a:rPr lang="cs-CZ" sz="2800" b="1" kern="1200" dirty="0" smtClean="0">
                  <a:solidFill>
                    <a:srgbClr val="C00000"/>
                  </a:solidFill>
                </a:rPr>
                <a:t> </a:t>
              </a:r>
              <a:r>
                <a:rPr lang="cs-CZ" sz="2800" b="1" kern="1200" dirty="0" err="1" smtClean="0">
                  <a:solidFill>
                    <a:srgbClr val="C00000"/>
                  </a:solidFill>
                </a:rPr>
                <a:t>Badezimmer</a:t>
              </a:r>
              <a:endParaRPr lang="cs-CZ" sz="2800" b="1" kern="1200" dirty="0" smtClean="0">
                <a:solidFill>
                  <a:srgbClr val="C00000"/>
                </a:solidFill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b="1" dirty="0" smtClean="0">
                  <a:solidFill>
                    <a:srgbClr val="C00000"/>
                  </a:solidFill>
                </a:rPr>
                <a:t>koupelna</a:t>
              </a:r>
              <a:r>
                <a:rPr lang="cs-CZ" sz="2800" b="1" kern="1200" dirty="0" smtClean="0">
                  <a:solidFill>
                    <a:srgbClr val="C00000"/>
                  </a:solidFill>
                </a:rPr>
                <a:t> </a:t>
              </a:r>
              <a:endParaRPr lang="cs-CZ" sz="2800" b="1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4743269" y="2903530"/>
            <a:ext cx="3701975" cy="1149863"/>
            <a:chOff x="3472772" y="1167683"/>
            <a:chExt cx="4381889" cy="435160"/>
          </a:xfrm>
        </p:grpSpPr>
        <p:sp>
          <p:nvSpPr>
            <p:cNvPr id="8" name="Zaoblený obdélník 7"/>
            <p:cNvSpPr/>
            <p:nvPr/>
          </p:nvSpPr>
          <p:spPr>
            <a:xfrm>
              <a:off x="3472772" y="1167683"/>
              <a:ext cx="4381889" cy="43516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Zaoblený obdélník 4"/>
            <p:cNvSpPr/>
            <p:nvPr/>
          </p:nvSpPr>
          <p:spPr>
            <a:xfrm>
              <a:off x="3494015" y="1188926"/>
              <a:ext cx="4339403" cy="392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b="1" kern="1200" dirty="0" err="1" smtClean="0">
                  <a:solidFill>
                    <a:srgbClr val="00B050"/>
                  </a:solidFill>
                </a:rPr>
                <a:t>das</a:t>
              </a:r>
              <a:r>
                <a:rPr lang="cs-CZ" sz="2800" b="1" kern="1200" dirty="0" smtClean="0">
                  <a:solidFill>
                    <a:srgbClr val="00B050"/>
                  </a:solidFill>
                </a:rPr>
                <a:t> </a:t>
              </a:r>
              <a:r>
                <a:rPr lang="cs-CZ" sz="2800" b="1" kern="1200" dirty="0" err="1" smtClean="0">
                  <a:solidFill>
                    <a:srgbClr val="00B050"/>
                  </a:solidFill>
                </a:rPr>
                <a:t>Schlafzimmer</a:t>
              </a:r>
              <a:endParaRPr lang="cs-CZ" sz="2800" b="1" kern="1200" dirty="0" smtClean="0">
                <a:solidFill>
                  <a:srgbClr val="00B050"/>
                </a:solidFill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b="1" dirty="0" smtClean="0">
                  <a:solidFill>
                    <a:srgbClr val="00B050"/>
                  </a:solidFill>
                </a:rPr>
                <a:t>ložnice</a:t>
              </a:r>
              <a:endParaRPr lang="cs-CZ" sz="2800" b="1" kern="12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546845" y="2852936"/>
            <a:ext cx="3233067" cy="1036406"/>
            <a:chOff x="3472772" y="1657239"/>
            <a:chExt cx="4381889" cy="435160"/>
          </a:xfrm>
        </p:grpSpPr>
        <p:sp>
          <p:nvSpPr>
            <p:cNvPr id="11" name="Zaoblený obdélník 10"/>
            <p:cNvSpPr/>
            <p:nvPr/>
          </p:nvSpPr>
          <p:spPr>
            <a:xfrm>
              <a:off x="3472772" y="1657239"/>
              <a:ext cx="4381889" cy="43516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Zaoblený obdélník 4"/>
            <p:cNvSpPr/>
            <p:nvPr/>
          </p:nvSpPr>
          <p:spPr>
            <a:xfrm>
              <a:off x="3494015" y="1678482"/>
              <a:ext cx="4339403" cy="392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b="1" kern="1200" dirty="0" err="1" smtClean="0">
                  <a:solidFill>
                    <a:srgbClr val="0070C0"/>
                  </a:solidFill>
                </a:rPr>
                <a:t>das</a:t>
              </a:r>
              <a:r>
                <a:rPr lang="cs-CZ" sz="2800" b="1" kern="1200" dirty="0" smtClean="0">
                  <a:solidFill>
                    <a:srgbClr val="0070C0"/>
                  </a:solidFill>
                </a:rPr>
                <a:t> </a:t>
              </a:r>
              <a:r>
                <a:rPr lang="cs-CZ" sz="2800" b="1" kern="1200" dirty="0" err="1" smtClean="0">
                  <a:solidFill>
                    <a:srgbClr val="0070C0"/>
                  </a:solidFill>
                </a:rPr>
                <a:t>Esszimmer</a:t>
              </a:r>
              <a:endParaRPr lang="cs-CZ" sz="2800" b="1" kern="1200" dirty="0" smtClean="0">
                <a:solidFill>
                  <a:srgbClr val="0070C0"/>
                </a:solidFill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b="1" dirty="0" smtClean="0">
                  <a:solidFill>
                    <a:srgbClr val="0070C0"/>
                  </a:solidFill>
                </a:rPr>
                <a:t>jídelna</a:t>
              </a:r>
              <a:endParaRPr lang="cs-CZ" sz="2800" b="1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11015" y="4099033"/>
            <a:ext cx="3564969" cy="1158810"/>
            <a:chOff x="3472772" y="2043266"/>
            <a:chExt cx="4381889" cy="538688"/>
          </a:xfrm>
        </p:grpSpPr>
        <p:sp>
          <p:nvSpPr>
            <p:cNvPr id="14" name="Zaoblený obdélník 13"/>
            <p:cNvSpPr/>
            <p:nvPr/>
          </p:nvSpPr>
          <p:spPr>
            <a:xfrm>
              <a:off x="3472772" y="2043266"/>
              <a:ext cx="4381889" cy="53868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Zaoblený obdélník 4"/>
            <p:cNvSpPr/>
            <p:nvPr/>
          </p:nvSpPr>
          <p:spPr>
            <a:xfrm>
              <a:off x="3494015" y="2104800"/>
              <a:ext cx="4339403" cy="4559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b="1" kern="1200" dirty="0" err="1" smtClean="0">
                  <a:solidFill>
                    <a:schemeClr val="bg2">
                      <a:lumMod val="25000"/>
                    </a:schemeClr>
                  </a:solidFill>
                </a:rPr>
                <a:t>das</a:t>
              </a:r>
              <a:r>
                <a:rPr lang="cs-CZ" sz="2800" b="1" kern="1200" dirty="0" smtClean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cs-CZ" sz="2800" b="1" kern="1200" dirty="0" err="1" smtClean="0">
                  <a:solidFill>
                    <a:schemeClr val="bg2">
                      <a:lumMod val="25000"/>
                    </a:schemeClr>
                  </a:solidFill>
                </a:rPr>
                <a:t>Wohnzimmer</a:t>
              </a:r>
              <a:endParaRPr lang="cs-CZ" sz="2800" b="1" kern="1200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b="1" dirty="0" smtClean="0">
                  <a:solidFill>
                    <a:schemeClr val="bg2">
                      <a:lumMod val="25000"/>
                    </a:schemeClr>
                  </a:solidFill>
                </a:rPr>
                <a:t>obývací pokoj</a:t>
              </a:r>
              <a:endParaRPr lang="cs-CZ" sz="2800" b="1" kern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4502299" y="1643141"/>
            <a:ext cx="3837667" cy="983925"/>
            <a:chOff x="3472772" y="2636350"/>
            <a:chExt cx="4381889" cy="435160"/>
          </a:xfrm>
        </p:grpSpPr>
        <p:sp>
          <p:nvSpPr>
            <p:cNvPr id="17" name="Zaoblený obdélník 16"/>
            <p:cNvSpPr/>
            <p:nvPr/>
          </p:nvSpPr>
          <p:spPr>
            <a:xfrm>
              <a:off x="3472772" y="2636350"/>
              <a:ext cx="4381889" cy="43516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Zaoblený obdélník 4"/>
            <p:cNvSpPr/>
            <p:nvPr/>
          </p:nvSpPr>
          <p:spPr>
            <a:xfrm>
              <a:off x="3494015" y="2657593"/>
              <a:ext cx="4339403" cy="392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b="1" kern="1200" dirty="0" err="1" smtClean="0">
                  <a:solidFill>
                    <a:schemeClr val="accent6">
                      <a:lumMod val="50000"/>
                    </a:schemeClr>
                  </a:solidFill>
                </a:rPr>
                <a:t>das</a:t>
              </a:r>
              <a:r>
                <a:rPr lang="cs-CZ" sz="28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cs-CZ" sz="2800" b="1" kern="1200" dirty="0" err="1" smtClean="0">
                  <a:solidFill>
                    <a:schemeClr val="accent6">
                      <a:lumMod val="50000"/>
                    </a:schemeClr>
                  </a:solidFill>
                </a:rPr>
                <a:t>Kinderzimmer</a:t>
              </a:r>
              <a:endParaRPr lang="cs-CZ" sz="2800" b="1" kern="1200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b="1" dirty="0" smtClean="0">
                  <a:solidFill>
                    <a:schemeClr val="accent6">
                      <a:lumMod val="50000"/>
                    </a:schemeClr>
                  </a:solidFill>
                </a:rPr>
                <a:t>dětský pokoj</a:t>
              </a:r>
              <a:endParaRPr lang="cs-CZ" sz="28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5139927" y="5565657"/>
            <a:ext cx="2865228" cy="914447"/>
            <a:chOff x="3472772" y="3196425"/>
            <a:chExt cx="4381889" cy="435160"/>
          </a:xfrm>
        </p:grpSpPr>
        <p:sp>
          <p:nvSpPr>
            <p:cNvPr id="20" name="Zaoblený obdélník 19"/>
            <p:cNvSpPr/>
            <p:nvPr/>
          </p:nvSpPr>
          <p:spPr>
            <a:xfrm>
              <a:off x="3472772" y="3196425"/>
              <a:ext cx="4381889" cy="43516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Zaoblený obdélník 4"/>
            <p:cNvSpPr/>
            <p:nvPr/>
          </p:nvSpPr>
          <p:spPr>
            <a:xfrm>
              <a:off x="3494015" y="3238910"/>
              <a:ext cx="4339402" cy="392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b="1" kern="1200" dirty="0" err="1" smtClean="0">
                  <a:solidFill>
                    <a:srgbClr val="7030A0"/>
                  </a:solidFill>
                </a:rPr>
                <a:t>die</a:t>
              </a:r>
              <a:r>
                <a:rPr lang="cs-CZ" sz="2800" b="1" kern="1200" dirty="0" smtClean="0">
                  <a:solidFill>
                    <a:srgbClr val="7030A0"/>
                  </a:solidFill>
                </a:rPr>
                <a:t> </a:t>
              </a:r>
              <a:r>
                <a:rPr lang="cs-CZ" sz="2800" b="1" kern="1200" dirty="0" err="1" smtClean="0">
                  <a:solidFill>
                    <a:srgbClr val="7030A0"/>
                  </a:solidFill>
                </a:rPr>
                <a:t>Küche</a:t>
              </a:r>
              <a:endParaRPr lang="cs-CZ" sz="2800" b="1" kern="1200" dirty="0" smtClean="0">
                <a:solidFill>
                  <a:srgbClr val="7030A0"/>
                </a:solidFill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b="1" dirty="0" smtClean="0">
                  <a:solidFill>
                    <a:srgbClr val="7030A0"/>
                  </a:solidFill>
                </a:rPr>
                <a:t>kuchyň</a:t>
              </a:r>
              <a:endParaRPr lang="cs-CZ" sz="2800" b="1" kern="12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516317" y="5478937"/>
            <a:ext cx="3247921" cy="1087889"/>
            <a:chOff x="3204239" y="3615461"/>
            <a:chExt cx="2993672" cy="435160"/>
          </a:xfrm>
        </p:grpSpPr>
        <p:sp>
          <p:nvSpPr>
            <p:cNvPr id="23" name="Zaoblený obdélník 22"/>
            <p:cNvSpPr/>
            <p:nvPr/>
          </p:nvSpPr>
          <p:spPr>
            <a:xfrm>
              <a:off x="3472773" y="3615461"/>
              <a:ext cx="2725138" cy="43516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Zaoblený obdélník 4"/>
            <p:cNvSpPr/>
            <p:nvPr/>
          </p:nvSpPr>
          <p:spPr>
            <a:xfrm>
              <a:off x="3204239" y="3619272"/>
              <a:ext cx="2993672" cy="392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b="1" kern="1200" dirty="0" smtClean="0">
                  <a:solidFill>
                    <a:srgbClr val="FF3399"/>
                  </a:solidFill>
                </a:rPr>
                <a:t>der </a:t>
              </a:r>
              <a:r>
                <a:rPr lang="cs-CZ" sz="2800" b="1" kern="1200" dirty="0" err="1" smtClean="0">
                  <a:solidFill>
                    <a:srgbClr val="FF3399"/>
                  </a:solidFill>
                </a:rPr>
                <a:t>Flur</a:t>
              </a:r>
              <a:endParaRPr lang="cs-CZ" sz="2800" b="1" kern="1200" dirty="0" smtClean="0">
                <a:solidFill>
                  <a:srgbClr val="FF3399"/>
                </a:solidFill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b="1" dirty="0" smtClean="0">
                  <a:solidFill>
                    <a:srgbClr val="FF3399"/>
                  </a:solidFill>
                </a:rPr>
                <a:t>chodba</a:t>
              </a:r>
              <a:endParaRPr lang="cs-CZ" sz="2800" b="1" kern="1200" dirty="0">
                <a:solidFill>
                  <a:srgbClr val="FF3399"/>
                </a:solidFill>
              </a:endParaRPr>
            </a:p>
          </p:txBody>
        </p:sp>
      </p:grpSp>
      <p:pic>
        <p:nvPicPr>
          <p:cNvPr id="10242" name="Picture 2" descr="C:\Users\Jechova\AppData\Local\Microsoft\Windows\Temporary Internet Files\Content.IE5\ZT2Y3MF3\MC9000899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56" y="303214"/>
            <a:ext cx="2371318" cy="10971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Jechova\AppData\Local\Microsoft\Windows\Temporary Internet Files\Content.IE5\P5YVSYXL\MC90009000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36" y="188640"/>
            <a:ext cx="1296154" cy="132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Skupina 31"/>
          <p:cNvGrpSpPr/>
          <p:nvPr/>
        </p:nvGrpSpPr>
        <p:grpSpPr>
          <a:xfrm>
            <a:off x="4396668" y="4245655"/>
            <a:ext cx="3701975" cy="1149863"/>
            <a:chOff x="3472772" y="1167683"/>
            <a:chExt cx="4381889" cy="435160"/>
          </a:xfrm>
        </p:grpSpPr>
        <p:sp>
          <p:nvSpPr>
            <p:cNvPr id="33" name="Zaoblený obdélník 32"/>
            <p:cNvSpPr/>
            <p:nvPr/>
          </p:nvSpPr>
          <p:spPr>
            <a:xfrm>
              <a:off x="3472772" y="1167683"/>
              <a:ext cx="4381889" cy="43516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Zaoblený obdélník 4"/>
            <p:cNvSpPr/>
            <p:nvPr/>
          </p:nvSpPr>
          <p:spPr>
            <a:xfrm>
              <a:off x="3494015" y="1188926"/>
              <a:ext cx="4339403" cy="392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b="1" kern="1200" dirty="0" err="1" smtClean="0">
                  <a:solidFill>
                    <a:srgbClr val="B4005A"/>
                  </a:solidFill>
                </a:rPr>
                <a:t>das</a:t>
              </a:r>
              <a:r>
                <a:rPr lang="cs-CZ" sz="2800" b="1" kern="1200" dirty="0" smtClean="0">
                  <a:solidFill>
                    <a:srgbClr val="B4005A"/>
                  </a:solidFill>
                </a:rPr>
                <a:t> </a:t>
              </a:r>
              <a:r>
                <a:rPr lang="cs-CZ" sz="2800" b="1" dirty="0" err="1" smtClean="0">
                  <a:solidFill>
                    <a:srgbClr val="B4005A"/>
                  </a:solidFill>
                </a:rPr>
                <a:t>Arbeits</a:t>
              </a:r>
              <a:r>
                <a:rPr lang="cs-CZ" sz="2800" b="1" kern="1200" dirty="0" err="1" smtClean="0">
                  <a:solidFill>
                    <a:srgbClr val="B4005A"/>
                  </a:solidFill>
                </a:rPr>
                <a:t>zimmer</a:t>
              </a:r>
              <a:endParaRPr lang="cs-CZ" sz="2800" b="1" kern="1200" dirty="0" smtClean="0">
                <a:solidFill>
                  <a:srgbClr val="B4005A"/>
                </a:solidFill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b="1" dirty="0" smtClean="0">
                  <a:solidFill>
                    <a:srgbClr val="B4005A"/>
                  </a:solidFill>
                </a:rPr>
                <a:t>pracovna</a:t>
              </a:r>
              <a:endParaRPr lang="cs-CZ" sz="2800" b="1" kern="1200" dirty="0">
                <a:solidFill>
                  <a:srgbClr val="B4005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40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794810" y="1651814"/>
            <a:ext cx="3501959" cy="893366"/>
            <a:chOff x="3494015" y="4105017"/>
            <a:chExt cx="4360646" cy="435160"/>
          </a:xfrm>
        </p:grpSpPr>
        <p:sp>
          <p:nvSpPr>
            <p:cNvPr id="5" name="Zaoblený obdélník 4"/>
            <p:cNvSpPr/>
            <p:nvPr/>
          </p:nvSpPr>
          <p:spPr>
            <a:xfrm>
              <a:off x="3663771" y="4105017"/>
              <a:ext cx="4190890" cy="43516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6" name="Zaoblený obdélník 4"/>
            <p:cNvSpPr/>
            <p:nvPr/>
          </p:nvSpPr>
          <p:spPr>
            <a:xfrm>
              <a:off x="3494015" y="4126260"/>
              <a:ext cx="4339403" cy="392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b="1" kern="1200" dirty="0" smtClean="0"/>
                <a:t>der </a:t>
              </a:r>
              <a:r>
                <a:rPr lang="cs-CZ" sz="2800" b="1" kern="1200" dirty="0" err="1" smtClean="0"/>
                <a:t>Dachboden</a:t>
              </a:r>
              <a:endParaRPr lang="cs-CZ" sz="2800" b="1" kern="1200" dirty="0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849317" y="2636912"/>
            <a:ext cx="3426361" cy="912089"/>
            <a:chOff x="3494015" y="4594573"/>
            <a:chExt cx="4360646" cy="435160"/>
          </a:xfrm>
        </p:grpSpPr>
        <p:sp>
          <p:nvSpPr>
            <p:cNvPr id="8" name="Zaoblený obdélník 7"/>
            <p:cNvSpPr/>
            <p:nvPr/>
          </p:nvSpPr>
          <p:spPr>
            <a:xfrm>
              <a:off x="3593017" y="4594573"/>
              <a:ext cx="4261644" cy="43516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9" name="Zaoblený obdélník 4"/>
            <p:cNvSpPr/>
            <p:nvPr/>
          </p:nvSpPr>
          <p:spPr>
            <a:xfrm>
              <a:off x="3494015" y="4615816"/>
              <a:ext cx="4339403" cy="392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b="1" kern="1200" dirty="0" smtClean="0"/>
                <a:t>der Keller</a:t>
              </a:r>
              <a:endParaRPr lang="cs-CZ" sz="2800" b="1" kern="1200" dirty="0"/>
            </a:p>
          </p:txBody>
        </p:sp>
      </p:grpSp>
      <p:sp>
        <p:nvSpPr>
          <p:cNvPr id="16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W</a:t>
            </a:r>
            <a:r>
              <a:rPr lang="cs-CZ" b="1" dirty="0" smtClean="0">
                <a:solidFill>
                  <a:srgbClr val="002060"/>
                </a:solidFill>
              </a:rPr>
              <a:t>AS GEHÖRT ZU DEM HAUS?</a:t>
            </a:r>
            <a:endParaRPr lang="cs-CZ" b="1" dirty="0">
              <a:solidFill>
                <a:srgbClr val="002060"/>
              </a:solidFill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939139" y="3621807"/>
            <a:ext cx="3348571" cy="927767"/>
            <a:chOff x="3593017" y="4594573"/>
            <a:chExt cx="4261644" cy="442640"/>
          </a:xfrm>
        </p:grpSpPr>
        <p:sp>
          <p:nvSpPr>
            <p:cNvPr id="18" name="Zaoblený obdélník 17"/>
            <p:cNvSpPr/>
            <p:nvPr/>
          </p:nvSpPr>
          <p:spPr>
            <a:xfrm>
              <a:off x="3593017" y="4594573"/>
              <a:ext cx="4261644" cy="43516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9" name="Zaoblený obdélník 4"/>
            <p:cNvSpPr/>
            <p:nvPr/>
          </p:nvSpPr>
          <p:spPr>
            <a:xfrm>
              <a:off x="3740728" y="4594573"/>
              <a:ext cx="3956497" cy="44264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b="1" dirty="0" err="1" smtClean="0"/>
                <a:t>d</a:t>
              </a:r>
              <a:r>
                <a:rPr lang="cs-CZ" sz="2800" b="1" kern="1200" dirty="0" err="1" smtClean="0"/>
                <a:t>ie</a:t>
              </a:r>
              <a:r>
                <a:rPr lang="cs-CZ" sz="2800" b="1" kern="1200" dirty="0" smtClean="0"/>
                <a:t> </a:t>
              </a:r>
              <a:r>
                <a:rPr lang="cs-CZ" sz="2800" b="1" kern="1200" dirty="0" err="1" smtClean="0"/>
                <a:t>Garage</a:t>
              </a:r>
              <a:endParaRPr lang="cs-CZ" sz="2800" b="1" kern="1200" dirty="0"/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939030" y="5733256"/>
            <a:ext cx="3416946" cy="912089"/>
            <a:chOff x="3593017" y="4594573"/>
            <a:chExt cx="4261644" cy="435160"/>
          </a:xfrm>
        </p:grpSpPr>
        <p:sp>
          <p:nvSpPr>
            <p:cNvPr id="21" name="Zaoblený obdélník 20"/>
            <p:cNvSpPr/>
            <p:nvPr/>
          </p:nvSpPr>
          <p:spPr>
            <a:xfrm>
              <a:off x="3593017" y="4594573"/>
              <a:ext cx="4261644" cy="43516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2" name="Zaoblený obdélník 4"/>
            <p:cNvSpPr/>
            <p:nvPr/>
          </p:nvSpPr>
          <p:spPr>
            <a:xfrm>
              <a:off x="3793596" y="4615816"/>
              <a:ext cx="3877325" cy="41391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b="1" dirty="0" smtClean="0"/>
                <a:t>d</a:t>
              </a:r>
              <a:r>
                <a:rPr lang="cs-CZ" sz="2800" b="1" kern="1200" dirty="0" smtClean="0"/>
                <a:t>er </a:t>
              </a:r>
              <a:r>
                <a:rPr lang="cs-CZ" sz="2800" b="1" kern="1200" dirty="0" err="1" smtClean="0"/>
                <a:t>Garten</a:t>
              </a:r>
              <a:endParaRPr lang="cs-CZ" sz="2800" b="1" kern="1200" dirty="0"/>
            </a:p>
          </p:txBody>
        </p:sp>
      </p:grpSp>
      <p:pic>
        <p:nvPicPr>
          <p:cNvPr id="7170" name="Picture 2" descr="C:\Users\Jechova\AppData\Local\Microsoft\Windows\Temporary Internet Files\Content.IE5\V03I67V9\MC9000892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21199"/>
            <a:ext cx="3097076" cy="186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echova\AppData\Local\Microsoft\Windows\Temporary Internet Files\Content.IE5\P5YVSYXL\MC9000145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20657"/>
            <a:ext cx="2178517" cy="242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echova\AppData\Local\Microsoft\Windows\Temporary Internet Files\Content.IE5\5V8M8RX0\MC9002341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743" y="3829642"/>
            <a:ext cx="2205656" cy="11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Skupina 22"/>
          <p:cNvGrpSpPr/>
          <p:nvPr/>
        </p:nvGrpSpPr>
        <p:grpSpPr>
          <a:xfrm>
            <a:off x="956585" y="4662756"/>
            <a:ext cx="3323124" cy="893366"/>
            <a:chOff x="3586387" y="4105017"/>
            <a:chExt cx="4190890" cy="43516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4" name="Zaoblený obdélník 23"/>
            <p:cNvSpPr/>
            <p:nvPr/>
          </p:nvSpPr>
          <p:spPr>
            <a:xfrm>
              <a:off x="3586387" y="4105017"/>
              <a:ext cx="4190890" cy="435160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25" name="Zaoblený obdélník 4"/>
            <p:cNvSpPr/>
            <p:nvPr/>
          </p:nvSpPr>
          <p:spPr>
            <a:xfrm>
              <a:off x="3677198" y="4126260"/>
              <a:ext cx="4032654" cy="392674"/>
            </a:xfrm>
            <a:prstGeom prst="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b="1" kern="1200" dirty="0" err="1" smtClean="0"/>
                <a:t>die</a:t>
              </a:r>
              <a:r>
                <a:rPr lang="cs-CZ" sz="2800" b="1" kern="1200" dirty="0" smtClean="0"/>
                <a:t> </a:t>
              </a:r>
              <a:r>
                <a:rPr lang="cs-CZ" sz="2800" b="1" kern="1200" dirty="0" err="1" smtClean="0"/>
                <a:t>Garderobe</a:t>
              </a:r>
              <a:endParaRPr lang="cs-CZ" sz="2800" b="1" kern="1200" dirty="0"/>
            </a:p>
          </p:txBody>
        </p:sp>
      </p:grpSp>
      <p:pic>
        <p:nvPicPr>
          <p:cNvPr id="2050" name="Picture 2" descr="C:\Users\Jechova\AppData\Local\Microsoft\Windows\Temporary Internet Files\Content.IE5\5GN1RC7D\MC90032077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743" y="5038344"/>
            <a:ext cx="1644091" cy="181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3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674735"/>
              </p:ext>
            </p:extLst>
          </p:nvPr>
        </p:nvGraphicFramePr>
        <p:xfrm>
          <a:off x="-3420888" y="476672"/>
          <a:ext cx="1058517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Zástupný symbol pro obsah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660850"/>
              </p:ext>
            </p:extLst>
          </p:nvPr>
        </p:nvGraphicFramePr>
        <p:xfrm>
          <a:off x="971600" y="476672"/>
          <a:ext cx="1058517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528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ÜBERSETZE!</a:t>
            </a:r>
            <a:endParaRPr lang="cs-CZ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3300"/>
                </a:solidFill>
              </a:rPr>
              <a:t>WELCHES ZIMMER IST DAS?</a:t>
            </a:r>
            <a:endParaRPr lang="cs-CZ" b="1" dirty="0">
              <a:solidFill>
                <a:srgbClr val="FF3300"/>
              </a:solidFill>
            </a:endParaRPr>
          </a:p>
        </p:txBody>
      </p:sp>
      <p:pic>
        <p:nvPicPr>
          <p:cNvPr id="9218" name="Picture 2" descr="C:\Users\Jechova\AppData\Local\Microsoft\Windows\Temporary Internet Files\Content.IE5\V03I67V9\MC9000895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31" y="1906166"/>
            <a:ext cx="2681009" cy="173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echova\AppData\Local\Microsoft\Windows\Temporary Internet Files\Content.IE5\ZT2Y3MF3\MC9002331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2169814" cy="261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Jechova\AppData\Local\Microsoft\Windows\Temporary Internet Files\Content.IE5\ZT2Y3MF3\MC90023440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790395"/>
            <a:ext cx="2281473" cy="234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Jechova\AppData\Local\Microsoft\Windows\Temporary Internet Files\Content.IE5\ZT2Y3MF3\MC90008999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221186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Jechova\AppData\Local\Microsoft\Windows\Temporary Internet Files\Content.IE5\ZT2Y3MF3\MC90001959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92519"/>
            <a:ext cx="2902317" cy="27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Jechova\AppData\Local\Microsoft\Windows\Temporary Internet Files\Content.IE5\5V8M8RX0\MC90042828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61357"/>
            <a:ext cx="2422424" cy="22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3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3399"/>
                </a:solidFill>
              </a:rPr>
              <a:t>DAS MÖBEL</a:t>
            </a:r>
            <a:endParaRPr lang="cs-CZ" b="1" dirty="0">
              <a:solidFill>
                <a:srgbClr val="FF3399"/>
              </a:solidFill>
            </a:endParaRPr>
          </a:p>
        </p:txBody>
      </p:sp>
      <p:pic>
        <p:nvPicPr>
          <p:cNvPr id="2050" name="Picture 2" descr="C:\Users\Jechova\AppData\Local\Microsoft\Windows\Temporary Internet Files\Content.IE5\V03I67V9\MC9003523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92" y="5126390"/>
            <a:ext cx="2736304" cy="183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chova\AppData\Local\Microsoft\Windows\Temporary Internet Files\Content.IE5\5V8M8RX0\MC90001289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74" y="3012384"/>
            <a:ext cx="2925116" cy="286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echova\AppData\Local\Microsoft\Windows\Temporary Internet Files\Content.IE5\5V8M8RX0\MC90001334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481" y="1890296"/>
            <a:ext cx="1728192" cy="409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echova\AppData\Local\Microsoft\Windows\Temporary Internet Files\Content.IE5\V03I67V9\MC90019246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302" y="1630161"/>
            <a:ext cx="2709092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echova\AppData\Local\Microsoft\Windows\Temporary Internet Files\Content.IE5\ZT2Y3MF3\MC90001689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" y="1530945"/>
            <a:ext cx="3101462" cy="147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echova\AppData\Local\Microsoft\Windows\Temporary Internet Files\Content.IE5\V03I67V9\MC90033562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815" y="3658567"/>
            <a:ext cx="2584308" cy="142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ipka doprava 1"/>
          <p:cNvSpPr/>
          <p:nvPr/>
        </p:nvSpPr>
        <p:spPr>
          <a:xfrm rot="2006846">
            <a:off x="2673762" y="3212218"/>
            <a:ext cx="1044624" cy="646771"/>
          </a:xfrm>
          <a:prstGeom prst="rightArrow">
            <a:avLst/>
          </a:prstGeom>
          <a:solidFill>
            <a:srgbClr val="B40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eva 4"/>
          <p:cNvSpPr/>
          <p:nvPr/>
        </p:nvSpPr>
        <p:spPr>
          <a:xfrm rot="1743759">
            <a:off x="5461354" y="4040967"/>
            <a:ext cx="1152128" cy="648072"/>
          </a:xfrm>
          <a:prstGeom prst="leftArrow">
            <a:avLst/>
          </a:prstGeom>
          <a:solidFill>
            <a:srgbClr val="B40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14392" y="3012384"/>
            <a:ext cx="177463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DAS SOFA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150100" y="2266465"/>
            <a:ext cx="194218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2A0054"/>
                </a:solidFill>
              </a:rPr>
              <a:t>DAS REGAL</a:t>
            </a:r>
            <a:endParaRPr lang="cs-CZ" sz="2800" b="1" dirty="0">
              <a:solidFill>
                <a:srgbClr val="2A0054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453904" y="6117220"/>
            <a:ext cx="169619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DAS BETT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150101" y="4823574"/>
            <a:ext cx="1774633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DER TISCH</a:t>
            </a:r>
            <a:endParaRPr lang="cs-CZ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613482" y="6139697"/>
            <a:ext cx="239744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3399"/>
                </a:solidFill>
              </a:rPr>
              <a:t>DER SCHRANK</a:t>
            </a:r>
            <a:endParaRPr lang="cs-CZ" sz="2800" b="1" dirty="0">
              <a:solidFill>
                <a:srgbClr val="FF3399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0872" y="4967589"/>
            <a:ext cx="204285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DER SESSEL</a:t>
            </a:r>
            <a:endParaRPr lang="cs-CZ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736545" y="2528075"/>
            <a:ext cx="199520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8000"/>
                </a:solidFill>
              </a:rPr>
              <a:t>DER STUHL</a:t>
            </a:r>
            <a:endParaRPr lang="cs-CZ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6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UND NOCH…</a:t>
            </a:r>
            <a:endParaRPr lang="cs-CZ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V03I67V9\MC9002158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78" y="2389826"/>
            <a:ext cx="262829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5V8M8RX0\MC9000573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1" y="4658550"/>
            <a:ext cx="2075688" cy="189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chova\AppData\Local\Microsoft\Windows\Temporary Internet Files\Content.IE5\5V8M8RX0\MC90003030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72" y="2274196"/>
            <a:ext cx="1623029" cy="183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43508" y="3983394"/>
            <a:ext cx="288032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70C0"/>
                </a:solidFill>
              </a:rPr>
              <a:t>DIE BADEWANNE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59965" y="4135330"/>
            <a:ext cx="227110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7030A0"/>
                </a:solidFill>
              </a:rPr>
              <a:t>DIE TOILETTE</a:t>
            </a:r>
            <a:endParaRPr lang="cs-CZ" sz="2800" b="1" dirty="0">
              <a:solidFill>
                <a:srgbClr val="7030A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157778" y="3691636"/>
            <a:ext cx="177463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B4005A"/>
                </a:solidFill>
              </a:rPr>
              <a:t>DIE TÜR</a:t>
            </a:r>
            <a:endParaRPr lang="cs-CZ" sz="2800" b="1" dirty="0">
              <a:solidFill>
                <a:srgbClr val="B4005A"/>
              </a:solidFill>
            </a:endParaRPr>
          </a:p>
        </p:txBody>
      </p:sp>
      <p:pic>
        <p:nvPicPr>
          <p:cNvPr id="1029" name="Picture 5" descr="C:\Users\Jechova\AppData\Local\Microsoft\Windows\Temporary Internet Files\Content.IE5\ZT2Y3MF3\MC90034917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009" y="1587605"/>
            <a:ext cx="1898074" cy="21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2195736" y="5566859"/>
            <a:ext cx="251750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DAS FENSTER</a:t>
            </a:r>
            <a:endParaRPr lang="cs-CZ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1" name="Picture 7" descr="C:\Users\Jechova\AppData\Local\Microsoft\Windows\Temporary Internet Files\Content.IE5\V03I67V9\MC90028719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42048"/>
            <a:ext cx="2214985" cy="17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6681109" y="6051271"/>
            <a:ext cx="227110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8000"/>
                </a:solidFill>
              </a:rPr>
              <a:t>DER TEPPICH</a:t>
            </a:r>
            <a:endParaRPr lang="cs-CZ" sz="2800" b="1" dirty="0">
              <a:solidFill>
                <a:srgbClr val="008000"/>
              </a:solidFill>
            </a:endParaRPr>
          </a:p>
        </p:txBody>
      </p:sp>
      <p:pic>
        <p:nvPicPr>
          <p:cNvPr id="3" name="Picture 2" descr="C:\Users\Jechova\AppData\Local\Microsoft\Windows\Temporary Internet Files\Content.IE5\V03I67V9\MC90023430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69621"/>
            <a:ext cx="1498833" cy="184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2169592" y="2929353"/>
            <a:ext cx="328965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3300"/>
                </a:solidFill>
              </a:rPr>
              <a:t>DAS WASCHBECKEN</a:t>
            </a:r>
            <a:endParaRPr lang="cs-CZ" sz="28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2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smtClean="0">
                <a:solidFill>
                  <a:srgbClr val="7030A0"/>
                </a:solidFill>
              </a:rPr>
              <a:t>WAS PASST WOHIN?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Jechova\AppData\Local\Microsoft\Windows\Temporary Internet Files\Content.IE5\ZT2Y3MF3\MC9003893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8835"/>
            <a:ext cx="1584176" cy="189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echova\AppData\Local\Microsoft\Windows\Temporary Internet Files\Content.IE5\P5YVSYXL\MC9002328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80" y="1467965"/>
            <a:ext cx="2748907" cy="238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echova\AppData\Local\Microsoft\Windows\Temporary Internet Files\Content.IE5\V03I67V9\MC90021517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08721"/>
            <a:ext cx="3096344" cy="160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Jechova\AppData\Local\Microsoft\Windows\Temporary Internet Files\Content.IE5\5V8M8RX0\MC90044179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434" y="4005064"/>
            <a:ext cx="2169090" cy="216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Jechova\AppData\Local\Microsoft\Windows\Temporary Internet Files\Content.IE5\V03I67V9\MC90021547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08732"/>
            <a:ext cx="2710034" cy="29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Jechova\AppData\Local\Microsoft\Windows\Temporary Internet Files\Content.IE5\ZT2Y3MF3\MC90035124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78123"/>
            <a:ext cx="2664296" cy="241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Jechova\AppData\Local\Microsoft\Windows\Temporary Internet Files\Content.IE5\ZT2Y3MF3\MC90001933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939" y="4005064"/>
            <a:ext cx="2574792" cy="216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2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206425"/>
              </p:ext>
            </p:extLst>
          </p:nvPr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Kateřina Jechová,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Ph.D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Cizí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Německý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8.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Konverzační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témata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Mein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Zuhause</a:t>
                      </a:r>
                      <a:r>
                        <a:rPr lang="cs-CZ" sz="1600" i="1" baseline="0" smtClean="0">
                          <a:latin typeface="Courier New" pitchFamily="49" charset="0"/>
                          <a:cs typeface="Courier New" pitchFamily="49" charset="0"/>
                        </a:rPr>
                        <a:t>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VY_32_INOVACE_09.15.JEC.NJ.8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18.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03. </a:t>
                      </a: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20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echova\AppData\Local\Microsoft\Windows\Temporary Internet Files\Content.IE5\5V8M8RX0\MP90041406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BESCHREIBE DAS ZIMMER! </a:t>
            </a:r>
            <a:b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WELCHES ZIMMER IST DAS?</a:t>
            </a:r>
            <a:endParaRPr lang="cs-CZ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Šipka nahoru 2"/>
          <p:cNvSpPr/>
          <p:nvPr/>
        </p:nvSpPr>
        <p:spPr>
          <a:xfrm rot="18742300">
            <a:off x="5791023" y="5352963"/>
            <a:ext cx="891135" cy="1259979"/>
          </a:xfrm>
          <a:prstGeom prst="upArrow">
            <a:avLst>
              <a:gd name="adj1" fmla="val 42670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1979712" y="1340768"/>
            <a:ext cx="1152128" cy="72008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 rot="2801257">
            <a:off x="1923557" y="3484978"/>
            <a:ext cx="679027" cy="105837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nahoru 5"/>
          <p:cNvSpPr/>
          <p:nvPr/>
        </p:nvSpPr>
        <p:spPr>
          <a:xfrm rot="13238387">
            <a:off x="4427984" y="4145042"/>
            <a:ext cx="864096" cy="108415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nahoru 6"/>
          <p:cNvSpPr/>
          <p:nvPr/>
        </p:nvSpPr>
        <p:spPr>
          <a:xfrm rot="15951408">
            <a:off x="2541749" y="2307951"/>
            <a:ext cx="706249" cy="135077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nahoru 7"/>
          <p:cNvSpPr/>
          <p:nvPr/>
        </p:nvSpPr>
        <p:spPr>
          <a:xfrm rot="8387535">
            <a:off x="662065" y="4245751"/>
            <a:ext cx="720080" cy="107828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8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9615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MEIN ZIMMER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1"/>
            <a:ext cx="8229600" cy="36724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cs-CZ" sz="2800" dirty="0" err="1" smtClean="0"/>
              <a:t>Ich</a:t>
            </a:r>
            <a:r>
              <a:rPr lang="cs-CZ" sz="2800" dirty="0" smtClean="0"/>
              <a:t> </a:t>
            </a:r>
            <a:r>
              <a:rPr lang="cs-CZ" sz="2800" dirty="0" err="1" smtClean="0"/>
              <a:t>heiße</a:t>
            </a:r>
            <a:r>
              <a:rPr lang="cs-CZ" sz="2800" dirty="0" smtClean="0"/>
              <a:t> Marika. </a:t>
            </a:r>
            <a:r>
              <a:rPr lang="cs-CZ" sz="2800" dirty="0" err="1" smtClean="0"/>
              <a:t>Ich</a:t>
            </a:r>
            <a:r>
              <a:rPr lang="cs-CZ" sz="2800" dirty="0" smtClean="0"/>
              <a:t> </a:t>
            </a:r>
            <a:r>
              <a:rPr lang="cs-CZ" sz="2800" dirty="0" err="1" smtClean="0"/>
              <a:t>habe</a:t>
            </a:r>
            <a:r>
              <a:rPr lang="cs-CZ" sz="2800" dirty="0" smtClean="0"/>
              <a:t> </a:t>
            </a:r>
            <a:r>
              <a:rPr lang="cs-CZ" sz="2800" dirty="0" err="1" smtClean="0"/>
              <a:t>ein</a:t>
            </a:r>
            <a:r>
              <a:rPr lang="cs-CZ" sz="2800" dirty="0" smtClean="0"/>
              <a:t> </a:t>
            </a:r>
            <a:r>
              <a:rPr lang="cs-CZ" sz="2800" dirty="0" err="1" smtClean="0"/>
              <a:t>Zimmer</a:t>
            </a:r>
            <a:r>
              <a:rPr lang="cs-CZ" sz="2800" dirty="0" smtClean="0"/>
              <a:t> </a:t>
            </a:r>
            <a:r>
              <a:rPr lang="cs-CZ" sz="2800" dirty="0" err="1" smtClean="0"/>
              <a:t>mit</a:t>
            </a:r>
            <a:r>
              <a:rPr lang="cs-CZ" sz="2800" dirty="0" smtClean="0"/>
              <a:t> </a:t>
            </a:r>
            <a:r>
              <a:rPr lang="cs-CZ" sz="2800" dirty="0" err="1" smtClean="0"/>
              <a:t>meiner</a:t>
            </a:r>
            <a:r>
              <a:rPr lang="cs-CZ" sz="2800" dirty="0" smtClean="0"/>
              <a:t> </a:t>
            </a:r>
            <a:r>
              <a:rPr lang="cs-CZ" sz="2800" dirty="0" err="1" smtClean="0"/>
              <a:t>Schwester</a:t>
            </a:r>
            <a:r>
              <a:rPr lang="cs-CZ" sz="2800" dirty="0" smtClean="0"/>
              <a:t> </a:t>
            </a:r>
            <a:r>
              <a:rPr lang="cs-CZ" sz="2800" dirty="0" err="1" smtClean="0"/>
              <a:t>zusammen</a:t>
            </a:r>
            <a:r>
              <a:rPr lang="cs-CZ" sz="2800" dirty="0" smtClean="0"/>
              <a:t>. </a:t>
            </a:r>
            <a:r>
              <a:rPr lang="cs-CZ" sz="2800" dirty="0" err="1"/>
              <a:t>Unser</a:t>
            </a:r>
            <a:r>
              <a:rPr lang="cs-CZ" sz="2800" dirty="0"/>
              <a:t> </a:t>
            </a:r>
            <a:r>
              <a:rPr lang="cs-CZ" sz="2800" dirty="0" err="1"/>
              <a:t>Zimmer</a:t>
            </a:r>
            <a:r>
              <a:rPr lang="cs-CZ" sz="2800" dirty="0"/>
              <a:t> </a:t>
            </a:r>
            <a:r>
              <a:rPr lang="cs-CZ" sz="2800" dirty="0" err="1"/>
              <a:t>ist</a:t>
            </a:r>
            <a:r>
              <a:rPr lang="cs-CZ" sz="2800" dirty="0"/>
              <a:t> </a:t>
            </a:r>
            <a:r>
              <a:rPr lang="cs-CZ" sz="2800" dirty="0" err="1"/>
              <a:t>klein</a:t>
            </a:r>
            <a:r>
              <a:rPr lang="cs-CZ" sz="2800" dirty="0"/>
              <a:t>, </a:t>
            </a:r>
            <a:r>
              <a:rPr lang="cs-CZ" sz="2800" dirty="0" err="1"/>
              <a:t>aber</a:t>
            </a:r>
            <a:r>
              <a:rPr lang="cs-CZ" sz="2800" dirty="0"/>
              <a:t> </a:t>
            </a:r>
            <a:r>
              <a:rPr lang="cs-CZ" sz="2800" dirty="0" err="1"/>
              <a:t>schön</a:t>
            </a:r>
            <a:r>
              <a:rPr lang="cs-CZ" sz="2800" dirty="0"/>
              <a:t>. </a:t>
            </a:r>
            <a:r>
              <a:rPr lang="cs-CZ" sz="2800" dirty="0" err="1"/>
              <a:t>I</a:t>
            </a:r>
            <a:r>
              <a:rPr lang="cs-CZ" sz="2800" dirty="0" err="1" smtClean="0"/>
              <a:t>ch</a:t>
            </a:r>
            <a:r>
              <a:rPr lang="cs-CZ" sz="2800" dirty="0" smtClean="0"/>
              <a:t> </a:t>
            </a:r>
            <a:r>
              <a:rPr lang="cs-CZ" sz="2800" dirty="0" err="1" smtClean="0"/>
              <a:t>möchte</a:t>
            </a:r>
            <a:r>
              <a:rPr lang="cs-CZ" sz="2800" dirty="0" smtClean="0"/>
              <a:t> </a:t>
            </a:r>
            <a:r>
              <a:rPr lang="cs-CZ" sz="2800" dirty="0" err="1" smtClean="0"/>
              <a:t>lieber</a:t>
            </a:r>
            <a:r>
              <a:rPr lang="cs-CZ" sz="2800" dirty="0" smtClean="0"/>
              <a:t> </a:t>
            </a:r>
            <a:r>
              <a:rPr lang="cs-CZ" sz="2800" dirty="0" err="1" smtClean="0"/>
              <a:t>ein</a:t>
            </a:r>
            <a:r>
              <a:rPr lang="cs-CZ" sz="2800" dirty="0" smtClean="0"/>
              <a:t> </a:t>
            </a:r>
            <a:r>
              <a:rPr lang="cs-CZ" sz="2800" dirty="0" err="1" smtClean="0"/>
              <a:t>Zimmer</a:t>
            </a:r>
            <a:r>
              <a:rPr lang="cs-CZ" sz="2800" dirty="0" smtClean="0"/>
              <a:t> </a:t>
            </a:r>
            <a:r>
              <a:rPr lang="cs-CZ" sz="2800" dirty="0" err="1" smtClean="0"/>
              <a:t>allein</a:t>
            </a:r>
            <a:r>
              <a:rPr lang="cs-CZ" sz="2800" dirty="0" smtClean="0"/>
              <a:t> </a:t>
            </a:r>
            <a:r>
              <a:rPr lang="cs-CZ" sz="2800" dirty="0" err="1" smtClean="0"/>
              <a:t>haben</a:t>
            </a:r>
            <a:r>
              <a:rPr lang="cs-CZ" sz="2800" dirty="0" smtClean="0"/>
              <a:t>. </a:t>
            </a:r>
            <a:r>
              <a:rPr lang="cs-CZ" sz="2800" dirty="0" err="1" smtClean="0"/>
              <a:t>Ich</a:t>
            </a:r>
            <a:r>
              <a:rPr lang="cs-CZ" sz="2800" dirty="0" smtClean="0"/>
              <a:t> bin </a:t>
            </a:r>
            <a:r>
              <a:rPr lang="cs-CZ" sz="2800" dirty="0" err="1" smtClean="0"/>
              <a:t>ordentlich</a:t>
            </a:r>
            <a:r>
              <a:rPr lang="cs-CZ" sz="2800" dirty="0" smtClean="0"/>
              <a:t>, </a:t>
            </a:r>
            <a:r>
              <a:rPr lang="cs-CZ" sz="2800" dirty="0" err="1" smtClean="0"/>
              <a:t>aber</a:t>
            </a:r>
            <a:r>
              <a:rPr lang="cs-CZ" sz="2800" dirty="0" smtClean="0"/>
              <a:t> </a:t>
            </a:r>
            <a:r>
              <a:rPr lang="cs-CZ" sz="2800" dirty="0" err="1" smtClean="0"/>
              <a:t>meine</a:t>
            </a:r>
            <a:r>
              <a:rPr lang="cs-CZ" sz="2800" dirty="0" smtClean="0"/>
              <a:t> </a:t>
            </a:r>
            <a:r>
              <a:rPr lang="cs-CZ" sz="2800" dirty="0" err="1" smtClean="0"/>
              <a:t>Schwester</a:t>
            </a:r>
            <a:r>
              <a:rPr lang="cs-CZ" sz="2800" dirty="0" smtClean="0"/>
              <a:t> </a:t>
            </a:r>
            <a:r>
              <a:rPr lang="cs-CZ" sz="2800" dirty="0" err="1" smtClean="0"/>
              <a:t>nicht</a:t>
            </a:r>
            <a:r>
              <a:rPr lang="cs-CZ" sz="2800" dirty="0" smtClean="0"/>
              <a:t>. </a:t>
            </a:r>
            <a:r>
              <a:rPr lang="cs-CZ" sz="2800" dirty="0" err="1" smtClean="0"/>
              <a:t>Auf</a:t>
            </a:r>
            <a:r>
              <a:rPr lang="cs-CZ" sz="2800" dirty="0" smtClean="0"/>
              <a:t> dem </a:t>
            </a:r>
            <a:r>
              <a:rPr lang="cs-CZ" sz="2800" dirty="0" err="1" smtClean="0"/>
              <a:t>Schreibtisch</a:t>
            </a:r>
            <a:r>
              <a:rPr lang="cs-CZ" sz="2800" dirty="0" smtClean="0"/>
              <a:t> </a:t>
            </a:r>
            <a:r>
              <a:rPr lang="cs-CZ" sz="2800" dirty="0" err="1" smtClean="0"/>
              <a:t>hat</a:t>
            </a:r>
            <a:r>
              <a:rPr lang="cs-CZ" sz="2800" dirty="0" smtClean="0"/>
              <a:t> </a:t>
            </a:r>
            <a:r>
              <a:rPr lang="cs-CZ" sz="2800" dirty="0" err="1" smtClean="0"/>
              <a:t>sie</a:t>
            </a:r>
            <a:r>
              <a:rPr lang="cs-CZ" sz="2800" dirty="0" smtClean="0"/>
              <a:t> </a:t>
            </a:r>
            <a:r>
              <a:rPr lang="cs-CZ" sz="2800" dirty="0" err="1" smtClean="0"/>
              <a:t>alles</a:t>
            </a:r>
            <a:r>
              <a:rPr lang="cs-CZ" sz="2800" dirty="0" smtClean="0"/>
              <a:t> - </a:t>
            </a:r>
            <a:r>
              <a:rPr lang="cs-CZ" sz="2800" dirty="0" err="1" smtClean="0"/>
              <a:t>CDs</a:t>
            </a:r>
            <a:r>
              <a:rPr lang="cs-CZ" sz="2800" dirty="0" smtClean="0"/>
              <a:t>, Hefte, </a:t>
            </a:r>
            <a:r>
              <a:rPr lang="cs-CZ" sz="2800" dirty="0" err="1" smtClean="0"/>
              <a:t>Schultasche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/>
              <a:t>manchmal</a:t>
            </a:r>
            <a:r>
              <a:rPr lang="cs-CZ" sz="2800" dirty="0" smtClean="0"/>
              <a:t> </a:t>
            </a:r>
            <a:r>
              <a:rPr lang="cs-CZ" sz="2800" dirty="0" err="1" smtClean="0"/>
              <a:t>auch</a:t>
            </a:r>
            <a:r>
              <a:rPr lang="cs-CZ" sz="2800" dirty="0" smtClean="0"/>
              <a:t> </a:t>
            </a:r>
            <a:r>
              <a:rPr lang="cs-CZ" sz="2800" dirty="0" err="1" smtClean="0"/>
              <a:t>Jeans</a:t>
            </a:r>
            <a:r>
              <a:rPr lang="cs-CZ" sz="2800" dirty="0" smtClean="0"/>
              <a:t>. </a:t>
            </a:r>
            <a:r>
              <a:rPr lang="cs-CZ" sz="2800" dirty="0" err="1" smtClean="0"/>
              <a:t>Über</a:t>
            </a:r>
            <a:r>
              <a:rPr lang="cs-CZ" sz="2800" dirty="0" smtClean="0"/>
              <a:t> dem </a:t>
            </a:r>
            <a:r>
              <a:rPr lang="cs-CZ" sz="2800" dirty="0" err="1" smtClean="0"/>
              <a:t>Tisch</a:t>
            </a:r>
            <a:r>
              <a:rPr lang="cs-CZ" sz="2800" dirty="0" smtClean="0"/>
              <a:t> </a:t>
            </a:r>
            <a:r>
              <a:rPr lang="cs-CZ" sz="2800" dirty="0" err="1" smtClean="0"/>
              <a:t>an</a:t>
            </a:r>
            <a:r>
              <a:rPr lang="cs-CZ" sz="2800" dirty="0" smtClean="0"/>
              <a:t> der Wand </a:t>
            </a:r>
            <a:r>
              <a:rPr lang="cs-CZ" sz="2800" dirty="0" err="1" smtClean="0"/>
              <a:t>habe</a:t>
            </a:r>
            <a:r>
              <a:rPr lang="cs-CZ" sz="2800" dirty="0" smtClean="0"/>
              <a:t> </a:t>
            </a:r>
            <a:r>
              <a:rPr lang="cs-CZ" sz="2800" dirty="0" err="1" smtClean="0"/>
              <a:t>ich</a:t>
            </a:r>
            <a:r>
              <a:rPr lang="cs-CZ" sz="2800" dirty="0" smtClean="0"/>
              <a:t> </a:t>
            </a:r>
            <a:r>
              <a:rPr lang="cs-CZ" sz="2800" dirty="0" err="1" smtClean="0"/>
              <a:t>viele</a:t>
            </a:r>
            <a:r>
              <a:rPr lang="cs-CZ" sz="2800" dirty="0" smtClean="0"/>
              <a:t> Poster. In </a:t>
            </a:r>
            <a:r>
              <a:rPr lang="cs-CZ" sz="2800" dirty="0" err="1" smtClean="0"/>
              <a:t>unserem</a:t>
            </a:r>
            <a:r>
              <a:rPr lang="cs-CZ" sz="2800" dirty="0" smtClean="0"/>
              <a:t> </a:t>
            </a:r>
            <a:r>
              <a:rPr lang="cs-CZ" sz="2800" dirty="0" err="1" smtClean="0"/>
              <a:t>Aquarium</a:t>
            </a:r>
            <a:r>
              <a:rPr lang="cs-CZ" sz="2800" dirty="0" smtClean="0"/>
              <a:t> </a:t>
            </a:r>
            <a:r>
              <a:rPr lang="cs-CZ" sz="2800" dirty="0" err="1" smtClean="0"/>
              <a:t>haben</a:t>
            </a:r>
            <a:r>
              <a:rPr lang="cs-CZ" sz="2800" dirty="0" smtClean="0"/>
              <a:t> </a:t>
            </a:r>
            <a:r>
              <a:rPr lang="cs-CZ" sz="2800" dirty="0" err="1" smtClean="0"/>
              <a:t>wir</a:t>
            </a:r>
            <a:r>
              <a:rPr lang="cs-CZ" sz="2800" dirty="0" smtClean="0"/>
              <a:t> </a:t>
            </a:r>
            <a:r>
              <a:rPr lang="cs-CZ" sz="2800" dirty="0" err="1" smtClean="0"/>
              <a:t>Fische</a:t>
            </a:r>
            <a:r>
              <a:rPr lang="cs-CZ" sz="2800" dirty="0" smtClean="0"/>
              <a:t>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387648" y="5045452"/>
            <a:ext cx="6912768" cy="1700808"/>
          </a:xfrm>
          <a:prstGeom prst="ellipse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377628" y="5268932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 err="1" smtClean="0">
                <a:solidFill>
                  <a:srgbClr val="008000"/>
                </a:solidFill>
              </a:rPr>
              <a:t>Beschreibe</a:t>
            </a:r>
            <a:r>
              <a:rPr lang="cs-CZ" sz="3000" b="1" dirty="0" smtClean="0">
                <a:solidFill>
                  <a:srgbClr val="008000"/>
                </a:solidFill>
              </a:rPr>
              <a:t> </a:t>
            </a:r>
            <a:r>
              <a:rPr lang="cs-CZ" sz="3000" b="1" dirty="0" err="1" smtClean="0">
                <a:solidFill>
                  <a:srgbClr val="008000"/>
                </a:solidFill>
              </a:rPr>
              <a:t>dein</a:t>
            </a:r>
            <a:r>
              <a:rPr lang="cs-CZ" sz="3000" b="1" dirty="0" smtClean="0">
                <a:solidFill>
                  <a:srgbClr val="008000"/>
                </a:solidFill>
              </a:rPr>
              <a:t> </a:t>
            </a:r>
            <a:r>
              <a:rPr lang="cs-CZ" sz="3000" b="1" dirty="0" err="1" smtClean="0">
                <a:solidFill>
                  <a:srgbClr val="008000"/>
                </a:solidFill>
              </a:rPr>
              <a:t>Zimmer</a:t>
            </a:r>
            <a:r>
              <a:rPr lang="cs-CZ" sz="3000" b="1" dirty="0" smtClean="0">
                <a:solidFill>
                  <a:srgbClr val="008000"/>
                </a:solidFill>
              </a:rPr>
              <a:t>!</a:t>
            </a:r>
          </a:p>
          <a:p>
            <a:pPr algn="ctr"/>
            <a:r>
              <a:rPr lang="cs-CZ" sz="3000" b="1" dirty="0" err="1" smtClean="0">
                <a:solidFill>
                  <a:srgbClr val="008000"/>
                </a:solidFill>
              </a:rPr>
              <a:t>Wie</a:t>
            </a:r>
            <a:r>
              <a:rPr lang="cs-CZ" sz="3000" b="1" dirty="0" smtClean="0">
                <a:solidFill>
                  <a:srgbClr val="008000"/>
                </a:solidFill>
              </a:rPr>
              <a:t> </a:t>
            </a:r>
            <a:r>
              <a:rPr lang="cs-CZ" sz="3000" b="1" dirty="0" err="1" smtClean="0">
                <a:solidFill>
                  <a:srgbClr val="008000"/>
                </a:solidFill>
              </a:rPr>
              <a:t>sieht</a:t>
            </a:r>
            <a:r>
              <a:rPr lang="cs-CZ" sz="3000" b="1" dirty="0" smtClean="0">
                <a:solidFill>
                  <a:srgbClr val="008000"/>
                </a:solidFill>
              </a:rPr>
              <a:t> </a:t>
            </a:r>
            <a:r>
              <a:rPr lang="cs-CZ" sz="3000" b="1" dirty="0" err="1" smtClean="0">
                <a:solidFill>
                  <a:srgbClr val="008000"/>
                </a:solidFill>
              </a:rPr>
              <a:t>dein</a:t>
            </a:r>
            <a:r>
              <a:rPr lang="cs-CZ" sz="3000" b="1" dirty="0" smtClean="0">
                <a:solidFill>
                  <a:srgbClr val="008000"/>
                </a:solidFill>
              </a:rPr>
              <a:t> </a:t>
            </a:r>
            <a:r>
              <a:rPr lang="cs-CZ" sz="3000" b="1" dirty="0" err="1" smtClean="0">
                <a:solidFill>
                  <a:srgbClr val="008000"/>
                </a:solidFill>
              </a:rPr>
              <a:t>Traumzimmer</a:t>
            </a:r>
            <a:r>
              <a:rPr lang="cs-CZ" sz="3000" b="1" dirty="0" smtClean="0">
                <a:solidFill>
                  <a:srgbClr val="008000"/>
                </a:solidFill>
              </a:rPr>
              <a:t> </a:t>
            </a:r>
            <a:r>
              <a:rPr lang="cs-CZ" sz="3000" b="1" dirty="0" err="1" smtClean="0">
                <a:solidFill>
                  <a:srgbClr val="008000"/>
                </a:solidFill>
              </a:rPr>
              <a:t>aus</a:t>
            </a:r>
            <a:r>
              <a:rPr lang="cs-CZ" sz="3000" b="1" dirty="0" smtClean="0">
                <a:solidFill>
                  <a:srgbClr val="008000"/>
                </a:solidFill>
              </a:rPr>
              <a:t>?</a:t>
            </a:r>
            <a:endParaRPr lang="cs-CZ" sz="3000" b="1" dirty="0">
              <a:solidFill>
                <a:srgbClr val="008000"/>
              </a:solidFill>
            </a:endParaRPr>
          </a:p>
        </p:txBody>
      </p:sp>
      <p:pic>
        <p:nvPicPr>
          <p:cNvPr id="2050" name="Picture 2" descr="C:\Users\Jechova\AppData\Local\Microsoft\Windows\Temporary Internet Files\Content.IE5\P5YVSYXL\MC9000238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82896"/>
            <a:ext cx="1224135" cy="13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5GN1RC7D\MC90022965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436" y="4525047"/>
            <a:ext cx="1703527" cy="18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31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ětiúhelník 8"/>
          <p:cNvSpPr/>
          <p:nvPr/>
        </p:nvSpPr>
        <p:spPr>
          <a:xfrm>
            <a:off x="530378" y="6052740"/>
            <a:ext cx="6079256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ětiúhelník 6"/>
          <p:cNvSpPr/>
          <p:nvPr/>
        </p:nvSpPr>
        <p:spPr>
          <a:xfrm>
            <a:off x="488605" y="5085184"/>
            <a:ext cx="6343894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ětiúhelník 5"/>
          <p:cNvSpPr/>
          <p:nvPr/>
        </p:nvSpPr>
        <p:spPr>
          <a:xfrm>
            <a:off x="488605" y="3861048"/>
            <a:ext cx="7207990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ětiúhelník 4"/>
          <p:cNvSpPr/>
          <p:nvPr/>
        </p:nvSpPr>
        <p:spPr>
          <a:xfrm>
            <a:off x="532362" y="2636912"/>
            <a:ext cx="4543694" cy="7920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Pětiúhelník 3"/>
          <p:cNvSpPr/>
          <p:nvPr/>
        </p:nvSpPr>
        <p:spPr>
          <a:xfrm>
            <a:off x="508968" y="1412776"/>
            <a:ext cx="4392488" cy="7920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2535" y="188640"/>
            <a:ext cx="8229600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3399"/>
                </a:solidFill>
              </a:rPr>
              <a:t>SPRICH MIT DEM PARTNER…</a:t>
            </a:r>
            <a:endParaRPr lang="cs-CZ" b="1" dirty="0">
              <a:solidFill>
                <a:srgbClr val="FF33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6033" y="1556792"/>
            <a:ext cx="8229600" cy="530120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cs-CZ" dirty="0" err="1" smtClean="0"/>
              <a:t>Wo</a:t>
            </a:r>
            <a:r>
              <a:rPr lang="cs-CZ" dirty="0" smtClean="0"/>
              <a:t> </a:t>
            </a:r>
            <a:r>
              <a:rPr lang="cs-CZ" dirty="0" err="1" smtClean="0"/>
              <a:t>wohnst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endParaRPr lang="cs-CZ" dirty="0" smtClean="0"/>
          </a:p>
          <a:p>
            <a:r>
              <a:rPr lang="cs-CZ" dirty="0" err="1" smtClean="0"/>
              <a:t>Mit</a:t>
            </a:r>
            <a:r>
              <a:rPr lang="cs-CZ" dirty="0" smtClean="0"/>
              <a:t> </a:t>
            </a:r>
            <a:r>
              <a:rPr lang="cs-CZ" dirty="0" err="1" smtClean="0"/>
              <a:t>wem</a:t>
            </a:r>
            <a:r>
              <a:rPr lang="cs-CZ" dirty="0" smtClean="0"/>
              <a:t> </a:t>
            </a:r>
            <a:r>
              <a:rPr lang="cs-CZ" dirty="0" err="1" smtClean="0"/>
              <a:t>wohnst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Wie</a:t>
            </a:r>
            <a:r>
              <a:rPr lang="cs-CZ" dirty="0" smtClean="0"/>
              <a:t> </a:t>
            </a:r>
            <a:r>
              <a:rPr lang="cs-CZ" dirty="0" err="1" smtClean="0"/>
              <a:t>sieht</a:t>
            </a:r>
            <a:r>
              <a:rPr lang="cs-CZ" dirty="0" smtClean="0"/>
              <a:t> </a:t>
            </a:r>
            <a:r>
              <a:rPr lang="cs-CZ" dirty="0" err="1" smtClean="0"/>
              <a:t>euer</a:t>
            </a:r>
            <a:r>
              <a:rPr lang="cs-CZ" dirty="0" smtClean="0"/>
              <a:t> </a:t>
            </a:r>
            <a:r>
              <a:rPr lang="cs-CZ" dirty="0" err="1" smtClean="0"/>
              <a:t>Haus</a:t>
            </a:r>
            <a:r>
              <a:rPr lang="cs-CZ" dirty="0" smtClean="0"/>
              <a:t> / </a:t>
            </a:r>
            <a:r>
              <a:rPr lang="cs-CZ" dirty="0" err="1" smtClean="0"/>
              <a:t>euere</a:t>
            </a:r>
            <a:r>
              <a:rPr lang="cs-CZ" dirty="0" smtClean="0"/>
              <a:t> </a:t>
            </a:r>
            <a:r>
              <a:rPr lang="cs-CZ" dirty="0" err="1" smtClean="0"/>
              <a:t>Wohnung</a:t>
            </a:r>
            <a:r>
              <a:rPr lang="cs-CZ" dirty="0" smtClean="0"/>
              <a:t> </a:t>
            </a:r>
            <a:r>
              <a:rPr lang="cs-CZ" dirty="0" err="1" smtClean="0"/>
              <a:t>aus</a:t>
            </a:r>
            <a:r>
              <a:rPr lang="cs-CZ" dirty="0" smtClean="0"/>
              <a:t>?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Welche</a:t>
            </a:r>
            <a:r>
              <a:rPr lang="cs-CZ" dirty="0" smtClean="0"/>
              <a:t> </a:t>
            </a:r>
            <a:r>
              <a:rPr lang="cs-CZ" dirty="0" err="1" smtClean="0"/>
              <a:t>Zimmer</a:t>
            </a:r>
            <a:r>
              <a:rPr lang="cs-CZ" dirty="0" smtClean="0"/>
              <a:t> </a:t>
            </a:r>
            <a:r>
              <a:rPr lang="cs-CZ" dirty="0" err="1" smtClean="0"/>
              <a:t>habt</a:t>
            </a:r>
            <a:r>
              <a:rPr lang="cs-CZ" dirty="0" smtClean="0"/>
              <a:t> </a:t>
            </a:r>
            <a:r>
              <a:rPr lang="cs-CZ" dirty="0" err="1" smtClean="0"/>
              <a:t>ihr</a:t>
            </a:r>
            <a:r>
              <a:rPr lang="cs-CZ" dirty="0" smtClean="0"/>
              <a:t>?</a:t>
            </a:r>
            <a:endParaRPr lang="cs-CZ" dirty="0"/>
          </a:p>
          <a:p>
            <a:endParaRPr lang="cs-CZ" dirty="0"/>
          </a:p>
          <a:p>
            <a:pPr>
              <a:spcBef>
                <a:spcPts val="1800"/>
              </a:spcBef>
            </a:pPr>
            <a:r>
              <a:rPr lang="cs-CZ" dirty="0" err="1" smtClean="0"/>
              <a:t>Wie</a:t>
            </a:r>
            <a:r>
              <a:rPr lang="cs-CZ" dirty="0" smtClean="0"/>
              <a:t> </a:t>
            </a:r>
            <a:r>
              <a:rPr lang="cs-CZ" dirty="0" err="1" smtClean="0"/>
              <a:t>möchtest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</a:t>
            </a:r>
            <a:r>
              <a:rPr lang="cs-CZ" dirty="0" err="1" smtClean="0"/>
              <a:t>einmal</a:t>
            </a:r>
            <a:r>
              <a:rPr lang="cs-CZ" dirty="0" smtClean="0"/>
              <a:t> </a:t>
            </a:r>
            <a:r>
              <a:rPr lang="cs-CZ" dirty="0" err="1" smtClean="0"/>
              <a:t>wohnen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4098" name="Picture 2" descr="C:\Users\Jechova\AppData\Local\Microsoft\Windows\Temporary Internet Files\Content.IE5\ZT2Y3MF3\MC9003970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33" y="260648"/>
            <a:ext cx="866851" cy="8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echova\AppData\Local\Microsoft\Windows\Temporary Internet Files\Content.IE5\5V8M8RX0\MC900441902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3998"/>
            <a:ext cx="15208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51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7693" y="2204864"/>
            <a:ext cx="81369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O., ZBRANKOVÁ, M.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Deutsch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mit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Max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Němčina – učebnice pro základní školy a víceletá gymnázia. Plzeň : Nakladatelství Fraus,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2007.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ISBN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978-80-7238-594-2.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s.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11-18.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53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echova\AppData\Local\Microsoft\Windows\Temporary Internet Files\Content.IE5\P5YVSYXL\MP90039969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22" y="2992"/>
            <a:ext cx="922290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vnoramenný trojúhelník 3"/>
          <p:cNvSpPr/>
          <p:nvPr/>
        </p:nvSpPr>
        <p:spPr>
          <a:xfrm>
            <a:off x="506998" y="2038536"/>
            <a:ext cx="8313474" cy="1443152"/>
          </a:xfrm>
          <a:prstGeom prst="triangle">
            <a:avLst/>
          </a:prstGeom>
          <a:solidFill>
            <a:srgbClr val="C0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962944" y="3481688"/>
            <a:ext cx="7457564" cy="1958089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94" y="3671510"/>
            <a:ext cx="1431470" cy="143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810" y="3743767"/>
            <a:ext cx="1431470" cy="143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627784" y="4024411"/>
            <a:ext cx="4104456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4400" b="1" dirty="0"/>
              <a:t>MEIN ZUHAUSE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75794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68449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WOHNEN = BYDLET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856598" y="2312876"/>
            <a:ext cx="3960440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848570" y="3570331"/>
            <a:ext cx="3960440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834925" y="4797152"/>
            <a:ext cx="3960440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977649" y="2312875"/>
            <a:ext cx="3960440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950474" y="3540701"/>
            <a:ext cx="3960440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927508" y="4797152"/>
            <a:ext cx="3960440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843037" y="256054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ich</a:t>
            </a:r>
            <a:r>
              <a:rPr lang="cs-CZ" sz="3200" dirty="0" smtClean="0"/>
              <a:t> </a:t>
            </a:r>
            <a:r>
              <a:rPr lang="cs-CZ" sz="3200" dirty="0" err="1" smtClean="0"/>
              <a:t>wohne</a:t>
            </a:r>
            <a:endParaRPr lang="cs-CZ" sz="3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989909" y="378837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du</a:t>
            </a:r>
            <a:r>
              <a:rPr lang="cs-CZ" sz="3200" dirty="0" smtClean="0"/>
              <a:t> </a:t>
            </a:r>
            <a:r>
              <a:rPr lang="cs-CZ" sz="3200" dirty="0" err="1" smtClean="0"/>
              <a:t>wohnst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496050" y="5021857"/>
            <a:ext cx="2931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er</a:t>
            </a:r>
            <a:r>
              <a:rPr lang="cs-CZ" sz="3200" dirty="0" smtClean="0"/>
              <a:t>, </a:t>
            </a:r>
            <a:r>
              <a:rPr lang="cs-CZ" sz="3200" dirty="0" err="1" smtClean="0"/>
              <a:t>sie</a:t>
            </a:r>
            <a:r>
              <a:rPr lang="cs-CZ" sz="3200" dirty="0" smtClean="0"/>
              <a:t>, es </a:t>
            </a:r>
            <a:r>
              <a:rPr lang="cs-CZ" sz="3200" dirty="0" err="1" smtClean="0"/>
              <a:t>wohnt</a:t>
            </a:r>
            <a:endParaRPr lang="cs-CZ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958586" y="2510748"/>
            <a:ext cx="2285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wir</a:t>
            </a:r>
            <a:r>
              <a:rPr lang="cs-CZ" sz="3200" dirty="0" smtClean="0"/>
              <a:t> </a:t>
            </a:r>
            <a:r>
              <a:rPr lang="cs-CZ" sz="3200" dirty="0" err="1" smtClean="0"/>
              <a:t>wohnen</a:t>
            </a:r>
            <a:endParaRPr lang="cs-CZ" sz="3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991654" y="378837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ihr</a:t>
            </a:r>
            <a:r>
              <a:rPr lang="cs-CZ" sz="3200" dirty="0" smtClean="0"/>
              <a:t> </a:t>
            </a:r>
            <a:r>
              <a:rPr lang="cs-CZ" sz="3200" dirty="0" err="1" smtClean="0"/>
              <a:t>wohnt</a:t>
            </a:r>
            <a:endParaRPr lang="cs-CZ" sz="3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869253" y="5044824"/>
            <a:ext cx="2189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sie</a:t>
            </a:r>
            <a:r>
              <a:rPr lang="cs-CZ" sz="3200" dirty="0" smtClean="0"/>
              <a:t> </a:t>
            </a:r>
            <a:r>
              <a:rPr lang="cs-CZ" sz="3200" dirty="0" err="1" smtClean="0"/>
              <a:t>wohnen</a:t>
            </a:r>
            <a:endParaRPr lang="cs-CZ" sz="3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159224" y="1657075"/>
            <a:ext cx="1403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CC0066"/>
                </a:solidFill>
              </a:rPr>
              <a:t>Singular</a:t>
            </a:r>
            <a:endParaRPr lang="cs-CZ" sz="2400" dirty="0">
              <a:solidFill>
                <a:srgbClr val="CC0066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156176" y="1650292"/>
            <a:ext cx="1403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CC0066"/>
                </a:solidFill>
              </a:rPr>
              <a:t>Plural</a:t>
            </a:r>
            <a:endParaRPr lang="cs-CZ" sz="2400" dirty="0">
              <a:solidFill>
                <a:srgbClr val="CC0066"/>
              </a:solidFill>
            </a:endParaRPr>
          </a:p>
        </p:txBody>
      </p:sp>
      <p:pic>
        <p:nvPicPr>
          <p:cNvPr id="3075" name="Picture 3" descr="C:\Users\Jechova\AppData\Local\Microsoft\Windows\Temporary Internet Files\Content.IE5\V03I67V9\MC90041088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99" y="184548"/>
            <a:ext cx="1941815" cy="195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ový popisek 2"/>
          <p:cNvSpPr/>
          <p:nvPr/>
        </p:nvSpPr>
        <p:spPr>
          <a:xfrm>
            <a:off x="384672" y="6021288"/>
            <a:ext cx="3744416" cy="646331"/>
          </a:xfrm>
          <a:prstGeom prst="wedgeRectCallout">
            <a:avLst>
              <a:gd name="adj1" fmla="val -43487"/>
              <a:gd name="adj2" fmla="val 7401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83567" y="6076733"/>
            <a:ext cx="586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/>
              <a:t>Wo</a:t>
            </a:r>
            <a:r>
              <a:rPr lang="cs-CZ" sz="3600" dirty="0" smtClean="0"/>
              <a:t> </a:t>
            </a:r>
            <a:r>
              <a:rPr lang="cs-CZ" sz="3600" dirty="0" err="1" smtClean="0"/>
              <a:t>wohnst</a:t>
            </a:r>
            <a:r>
              <a:rPr lang="cs-CZ" sz="3600" dirty="0" smtClean="0"/>
              <a:t> </a:t>
            </a:r>
            <a:r>
              <a:rPr lang="cs-CZ" sz="3600" dirty="0" err="1" smtClean="0"/>
              <a:t>du</a:t>
            </a:r>
            <a:r>
              <a:rPr lang="cs-CZ" sz="3600" dirty="0" smtClean="0"/>
              <a:t>?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52511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áček 3"/>
          <p:cNvSpPr/>
          <p:nvPr/>
        </p:nvSpPr>
        <p:spPr>
          <a:xfrm>
            <a:off x="283930" y="1861705"/>
            <a:ext cx="8640960" cy="3384376"/>
          </a:xfrm>
          <a:prstGeom prst="cloudCallout">
            <a:avLst>
              <a:gd name="adj1" fmla="val -37966"/>
              <a:gd name="adj2" fmla="val 7365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0141" y="270892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FF3399"/>
                </a:solidFill>
              </a:rPr>
              <a:t>WO KANN MAN WOHNEN?</a:t>
            </a:r>
            <a:endParaRPr lang="cs-CZ" b="1" dirty="0">
              <a:solidFill>
                <a:srgbClr val="FF3399"/>
              </a:solidFill>
            </a:endParaRPr>
          </a:p>
        </p:txBody>
      </p:sp>
      <p:pic>
        <p:nvPicPr>
          <p:cNvPr id="2050" name="Picture 2" descr="C:\Users\Jechova\AppData\Local\Microsoft\Windows\Temporary Internet Files\Content.IE5\5V8M8RX0\MC9004154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3240360" cy="210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chova\AppData\Local\Microsoft\Windows\Temporary Internet Files\Content.IE5\ZT2Y3MF3\MC9002381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35" y="3553893"/>
            <a:ext cx="2107949" cy="148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echova\AppData\Local\Microsoft\Windows\Temporary Internet Files\Content.IE5\5V8M8RX0\MC90031133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3989"/>
            <a:ext cx="3240360" cy="133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echova\AppData\Local\Microsoft\Windows\Temporary Internet Files\Content.IE5\P5YVSYXL\MC90031134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165" y="4995862"/>
            <a:ext cx="1816100" cy="186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39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448" y="4433326"/>
            <a:ext cx="4138623" cy="12647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0070C0"/>
                </a:solidFill>
              </a:rPr>
              <a:t>das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Einfamilienhaus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148064" y="4437112"/>
            <a:ext cx="3528392" cy="12870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>
                <a:solidFill>
                  <a:srgbClr val="0070C0"/>
                </a:solidFill>
              </a:rPr>
              <a:t>das</a:t>
            </a:r>
            <a:endParaRPr lang="cs-CZ" dirty="0" smtClean="0">
              <a:solidFill>
                <a:srgbClr val="0070C0"/>
              </a:solidFill>
            </a:endParaRPr>
          </a:p>
          <a:p>
            <a:r>
              <a:rPr lang="cs-CZ" dirty="0" err="1" smtClean="0">
                <a:solidFill>
                  <a:srgbClr val="0070C0"/>
                </a:solidFill>
              </a:rPr>
              <a:t>Reihenhaus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Jechova\AppData\Local\Microsoft\Windows\Temporary Internet Files\Content.IE5\P5YVSYXL\MC9003113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046268" cy="248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chova\AppData\Local\Microsoft\Windows\Temporary Internet Files\Content.IE5\V03I67V9\MC90044173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6762"/>
            <a:ext cx="367240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539552" y="368449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00B050"/>
                </a:solidFill>
              </a:rPr>
              <a:t>WIR WOHNEN…</a:t>
            </a:r>
            <a:endParaRPr lang="cs-CZ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3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Jechova\AppData\Local\Microsoft\Windows\Temporary Internet Files\Content.IE5\V03I67V9\MP90042254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3797"/>
            <a:ext cx="917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nahoru 5"/>
          <p:cNvSpPr/>
          <p:nvPr/>
        </p:nvSpPr>
        <p:spPr>
          <a:xfrm rot="18088421">
            <a:off x="442081" y="4379524"/>
            <a:ext cx="720080" cy="1440160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eva 7"/>
          <p:cNvSpPr/>
          <p:nvPr/>
        </p:nvSpPr>
        <p:spPr>
          <a:xfrm>
            <a:off x="4896036" y="2348880"/>
            <a:ext cx="1152128" cy="648072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800549" y="1429209"/>
            <a:ext cx="172819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DAS DACH</a:t>
            </a:r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74982" y="2348880"/>
            <a:ext cx="2987824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IM ERSTEN STOCK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048164" y="3605783"/>
            <a:ext cx="2952328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IM ERDGESCHOSS</a:t>
            </a:r>
            <a:endParaRPr lang="cs-CZ" sz="2800" dirty="0"/>
          </a:p>
        </p:txBody>
      </p:sp>
      <p:sp>
        <p:nvSpPr>
          <p:cNvPr id="5" name="Šipka doleva 4"/>
          <p:cNvSpPr/>
          <p:nvPr/>
        </p:nvSpPr>
        <p:spPr>
          <a:xfrm rot="20808308">
            <a:off x="4662559" y="3577858"/>
            <a:ext cx="1379216" cy="648072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 rot="3980853">
            <a:off x="4823127" y="1291266"/>
            <a:ext cx="648072" cy="114277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479074" y="5259414"/>
            <a:ext cx="2075268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DIE GARAGE</a:t>
            </a:r>
            <a:endParaRPr lang="cs-CZ" sz="2800" dirty="0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491999" y="371277"/>
            <a:ext cx="8229600" cy="8254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C00000"/>
                </a:solidFill>
              </a:rPr>
              <a:t>DAS EINFAMILIENHAUS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0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032448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563705"/>
            <a:ext cx="3384376" cy="9989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Hochhaus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148064" y="5563705"/>
            <a:ext cx="3024336" cy="9989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Wohnung</a:t>
            </a:r>
            <a:endParaRPr lang="cs-CZ" dirty="0"/>
          </a:p>
        </p:txBody>
      </p:sp>
      <p:pic>
        <p:nvPicPr>
          <p:cNvPr id="5124" name="Picture 4" descr="C:\Users\Jechova\AppData\Local\Microsoft\Windows\Temporary Internet Files\Content.IE5\ZT2Y3MF3\MC90024016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16602"/>
            <a:ext cx="4197892" cy="374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ipka doprava 2"/>
          <p:cNvSpPr/>
          <p:nvPr/>
        </p:nvSpPr>
        <p:spPr>
          <a:xfrm rot="2163490">
            <a:off x="4776097" y="1681005"/>
            <a:ext cx="1434002" cy="102493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539552" y="368449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00B050"/>
                </a:solidFill>
              </a:rPr>
              <a:t>WIR WOHNEN…</a:t>
            </a:r>
            <a:endParaRPr lang="cs-CZ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0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957575" y="5563705"/>
            <a:ext cx="3384376" cy="998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rgbClr val="FF3399"/>
                </a:solidFill>
              </a:rPr>
              <a:t>der </a:t>
            </a:r>
            <a:r>
              <a:rPr lang="cs-CZ" dirty="0" err="1" smtClean="0">
                <a:solidFill>
                  <a:srgbClr val="FF3399"/>
                </a:solidFill>
              </a:rPr>
              <a:t>Bauernhof</a:t>
            </a:r>
            <a:endParaRPr lang="cs-CZ" dirty="0">
              <a:solidFill>
                <a:srgbClr val="FF3399"/>
              </a:solidFill>
            </a:endParaRPr>
          </a:p>
        </p:txBody>
      </p:sp>
      <p:pic>
        <p:nvPicPr>
          <p:cNvPr id="6146" name="Picture 2" descr="C:\Users\Jechova\AppData\Local\Microsoft\Windows\Temporary Internet Files\Content.IE5\P5YVSYXL\MC9001496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23642"/>
            <a:ext cx="3940426" cy="274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echova\AppData\Local\Microsoft\Windows\Temporary Internet Files\Content.IE5\V03I67V9\MC9002314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576" y="2001562"/>
            <a:ext cx="2364751" cy="287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539552" y="368449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2D9E1E"/>
                </a:solidFill>
              </a:rPr>
              <a:t>WIR WOHNEN…</a:t>
            </a:r>
            <a:endParaRPr lang="cs-CZ" b="1" dirty="0">
              <a:solidFill>
                <a:srgbClr val="2D9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3184</TotalTime>
  <Words>530</Words>
  <Application>Microsoft Office PowerPoint</Application>
  <PresentationFormat>Předvádění na obrazovce (4:3)</PresentationFormat>
  <Paragraphs>169</Paragraphs>
  <Slides>23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Prezentace aplikace PowerPoint</vt:lpstr>
      <vt:lpstr>Prezentace aplikace PowerPoint</vt:lpstr>
      <vt:lpstr>Prezentace aplikace PowerPoint</vt:lpstr>
      <vt:lpstr>WOHNEN = BYDLET</vt:lpstr>
      <vt:lpstr>WO KANN MAN WOHNEN?</vt:lpstr>
      <vt:lpstr>das Einfamilienhaus</vt:lpstr>
      <vt:lpstr>Prezentace aplikace PowerPoint</vt:lpstr>
      <vt:lpstr>das Hochhaus</vt:lpstr>
      <vt:lpstr>Prezentace aplikace PowerPoint</vt:lpstr>
      <vt:lpstr>WIR WOHNEN…</vt:lpstr>
      <vt:lpstr>AUF DEM URLAUB - WO KANN MAN WOHNEN?</vt:lpstr>
      <vt:lpstr>WICHTIGE WENDUNGEN</vt:lpstr>
      <vt:lpstr>DAS ZIMMER</vt:lpstr>
      <vt:lpstr>WAS GEHÖRT ZU DEM HAUS?</vt:lpstr>
      <vt:lpstr>ÜBERSETZE!</vt:lpstr>
      <vt:lpstr>WELCHES ZIMMER IST DAS?</vt:lpstr>
      <vt:lpstr>DAS MÖBEL</vt:lpstr>
      <vt:lpstr>UND NOCH…</vt:lpstr>
      <vt:lpstr>WAS PASST WOHIN?</vt:lpstr>
      <vt:lpstr>BESCHREIBE DAS ZIMMER!  WELCHES ZIMMER IST DAS?</vt:lpstr>
      <vt:lpstr>MEIN ZIMMER</vt:lpstr>
      <vt:lpstr>SPRICH MIT DEM PARTNER…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ZUHAUSE</dc:title>
  <dc:creator>Jechova</dc:creator>
  <cp:lastModifiedBy>Jechova</cp:lastModifiedBy>
  <cp:revision>127</cp:revision>
  <dcterms:created xsi:type="dcterms:W3CDTF">2013-03-15T10:42:03Z</dcterms:created>
  <dcterms:modified xsi:type="dcterms:W3CDTF">2013-04-28T09:25:28Z</dcterms:modified>
</cp:coreProperties>
</file>