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4" r:id="rId2"/>
    <p:sldId id="275" r:id="rId3"/>
    <p:sldId id="256" r:id="rId4"/>
    <p:sldId id="264" r:id="rId5"/>
    <p:sldId id="257" r:id="rId6"/>
    <p:sldId id="277" r:id="rId7"/>
    <p:sldId id="262" r:id="rId8"/>
    <p:sldId id="280" r:id="rId9"/>
    <p:sldId id="265" r:id="rId10"/>
    <p:sldId id="258" r:id="rId11"/>
    <p:sldId id="279" r:id="rId12"/>
    <p:sldId id="267" r:id="rId13"/>
    <p:sldId id="281" r:id="rId14"/>
    <p:sldId id="268" r:id="rId15"/>
    <p:sldId id="263" r:id="rId16"/>
    <p:sldId id="270" r:id="rId17"/>
    <p:sldId id="282" r:id="rId18"/>
    <p:sldId id="271" r:id="rId19"/>
    <p:sldId id="278" r:id="rId20"/>
    <p:sldId id="261" r:id="rId21"/>
    <p:sldId id="272" r:id="rId22"/>
    <p:sldId id="273" r:id="rId23"/>
    <p:sldId id="276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1A"/>
    <a:srgbClr val="FF0066"/>
    <a:srgbClr val="E2931E"/>
    <a:srgbClr val="1ED434"/>
    <a:srgbClr val="7A28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1" autoAdjust="0"/>
    <p:restoredTop sz="93073" autoAdjust="0"/>
  </p:normalViewPr>
  <p:slideViewPr>
    <p:cSldViewPr>
      <p:cViewPr varScale="1">
        <p:scale>
          <a:sx n="91" d="100"/>
          <a:sy n="91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C94FC-E0C5-4E9D-98AF-E6AFA35CF14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736A938-E049-494F-AB57-8077B8F0E2F0}">
      <dgm:prSet/>
      <dgm:spPr>
        <a:solidFill>
          <a:srgbClr val="7030A0"/>
        </a:solidFill>
      </dgm:spPr>
      <dgm:t>
        <a:bodyPr/>
        <a:lstStyle/>
        <a:p>
          <a:pPr rtl="0"/>
          <a:r>
            <a:rPr lang="cs-CZ" dirty="0" smtClean="0"/>
            <a:t>KLEIN</a:t>
          </a:r>
          <a:endParaRPr lang="cs-CZ" dirty="0"/>
        </a:p>
      </dgm:t>
    </dgm:pt>
    <dgm:pt modelId="{7113A973-9CE0-4E6E-8DA9-A4C543DE7E5C}" type="parTrans" cxnId="{6D816F16-C753-48D3-9AC6-83D27E001627}">
      <dgm:prSet/>
      <dgm:spPr/>
      <dgm:t>
        <a:bodyPr/>
        <a:lstStyle/>
        <a:p>
          <a:endParaRPr lang="cs-CZ"/>
        </a:p>
      </dgm:t>
    </dgm:pt>
    <dgm:pt modelId="{14B85F87-8462-45C6-9807-DA3B2E66285C}" type="sibTrans" cxnId="{6D816F16-C753-48D3-9AC6-83D27E001627}">
      <dgm:prSet/>
      <dgm:spPr/>
      <dgm:t>
        <a:bodyPr/>
        <a:lstStyle/>
        <a:p>
          <a:endParaRPr lang="cs-CZ"/>
        </a:p>
      </dgm:t>
    </dgm:pt>
    <dgm:pt modelId="{B39B5CE0-FEC8-44EF-850F-F61B53DA1C9A}">
      <dgm:prSet/>
      <dgm:spPr>
        <a:solidFill>
          <a:srgbClr val="1ED434"/>
        </a:solidFill>
      </dgm:spPr>
      <dgm:t>
        <a:bodyPr/>
        <a:lstStyle/>
        <a:p>
          <a:pPr rtl="0"/>
          <a:r>
            <a:rPr lang="cs-CZ" smtClean="0"/>
            <a:t>DICK</a:t>
          </a:r>
          <a:endParaRPr lang="cs-CZ"/>
        </a:p>
      </dgm:t>
    </dgm:pt>
    <dgm:pt modelId="{79997D6C-746E-45EC-A7AD-2666837C3E9A}" type="parTrans" cxnId="{771C603F-B2DA-481A-BC98-4E04E8C35B30}">
      <dgm:prSet/>
      <dgm:spPr/>
      <dgm:t>
        <a:bodyPr/>
        <a:lstStyle/>
        <a:p>
          <a:endParaRPr lang="cs-CZ"/>
        </a:p>
      </dgm:t>
    </dgm:pt>
    <dgm:pt modelId="{8D433A08-EE6B-442D-9126-0673AAE6B4D5}" type="sibTrans" cxnId="{771C603F-B2DA-481A-BC98-4E04E8C35B30}">
      <dgm:prSet/>
      <dgm:spPr/>
      <dgm:t>
        <a:bodyPr/>
        <a:lstStyle/>
        <a:p>
          <a:endParaRPr lang="cs-CZ"/>
        </a:p>
      </dgm:t>
    </dgm:pt>
    <dgm:pt modelId="{04219177-0BAA-44B7-B041-47EC73DCDD54}">
      <dgm:prSet/>
      <dgm:spPr>
        <a:solidFill>
          <a:srgbClr val="E2931E"/>
        </a:solidFill>
      </dgm:spPr>
      <dgm:t>
        <a:bodyPr/>
        <a:lstStyle/>
        <a:p>
          <a:pPr rtl="0"/>
          <a:r>
            <a:rPr lang="cs-CZ" dirty="0" smtClean="0"/>
            <a:t>KLUG</a:t>
          </a:r>
          <a:endParaRPr lang="cs-CZ" dirty="0"/>
        </a:p>
      </dgm:t>
    </dgm:pt>
    <dgm:pt modelId="{A8ECA374-BA15-4015-8C7A-33553D47E87C}" type="parTrans" cxnId="{9386F91A-F274-410E-B1D2-A63B87CA1CE9}">
      <dgm:prSet/>
      <dgm:spPr/>
      <dgm:t>
        <a:bodyPr/>
        <a:lstStyle/>
        <a:p>
          <a:endParaRPr lang="cs-CZ"/>
        </a:p>
      </dgm:t>
    </dgm:pt>
    <dgm:pt modelId="{38492A5E-B3FC-4F95-9EF6-B0D3C66BE769}" type="sibTrans" cxnId="{9386F91A-F274-410E-B1D2-A63B87CA1CE9}">
      <dgm:prSet/>
      <dgm:spPr/>
      <dgm:t>
        <a:bodyPr/>
        <a:lstStyle/>
        <a:p>
          <a:endParaRPr lang="cs-CZ"/>
        </a:p>
      </dgm:t>
    </dgm:pt>
    <dgm:pt modelId="{1E2AAB1D-5A2F-4DBD-96B2-DFB4556156FA}">
      <dgm:prSet/>
      <dgm:spPr>
        <a:solidFill>
          <a:srgbClr val="00B050"/>
        </a:solidFill>
      </dgm:spPr>
      <dgm:t>
        <a:bodyPr/>
        <a:lstStyle/>
        <a:p>
          <a:pPr rtl="0"/>
          <a:r>
            <a:rPr lang="cs-CZ" smtClean="0"/>
            <a:t>FAUL</a:t>
          </a:r>
          <a:endParaRPr lang="cs-CZ"/>
        </a:p>
      </dgm:t>
    </dgm:pt>
    <dgm:pt modelId="{0A37C892-AC79-4F99-99A5-5693690BD4F3}" type="parTrans" cxnId="{7B818283-55CE-4BE7-86A2-15C4DEC1E58B}">
      <dgm:prSet/>
      <dgm:spPr/>
      <dgm:t>
        <a:bodyPr/>
        <a:lstStyle/>
        <a:p>
          <a:endParaRPr lang="cs-CZ"/>
        </a:p>
      </dgm:t>
    </dgm:pt>
    <dgm:pt modelId="{D3FA7E78-2AD2-454F-B7F4-19BDA2FD7A47}" type="sibTrans" cxnId="{7B818283-55CE-4BE7-86A2-15C4DEC1E58B}">
      <dgm:prSet/>
      <dgm:spPr/>
      <dgm:t>
        <a:bodyPr/>
        <a:lstStyle/>
        <a:p>
          <a:endParaRPr lang="cs-CZ"/>
        </a:p>
      </dgm:t>
    </dgm:pt>
    <dgm:pt modelId="{06100930-75AC-4A71-B4E6-510D99691CCA}">
      <dgm:prSet/>
      <dgm:spPr>
        <a:solidFill>
          <a:srgbClr val="FF0066"/>
        </a:solidFill>
      </dgm:spPr>
      <dgm:t>
        <a:bodyPr/>
        <a:lstStyle/>
        <a:p>
          <a:pPr rtl="0"/>
          <a:r>
            <a:rPr lang="cs-CZ" smtClean="0"/>
            <a:t>LAUT</a:t>
          </a:r>
          <a:endParaRPr lang="cs-CZ"/>
        </a:p>
      </dgm:t>
    </dgm:pt>
    <dgm:pt modelId="{A8CBB1BA-A55E-4B4E-AE7B-538759FF7764}" type="parTrans" cxnId="{1EADE109-41F8-4419-9AA3-B688B9FDB243}">
      <dgm:prSet/>
      <dgm:spPr/>
      <dgm:t>
        <a:bodyPr/>
        <a:lstStyle/>
        <a:p>
          <a:endParaRPr lang="cs-CZ"/>
        </a:p>
      </dgm:t>
    </dgm:pt>
    <dgm:pt modelId="{75994AAD-DBF8-4354-B60B-B501AB437357}" type="sibTrans" cxnId="{1EADE109-41F8-4419-9AA3-B688B9FDB243}">
      <dgm:prSet/>
      <dgm:spPr/>
      <dgm:t>
        <a:bodyPr/>
        <a:lstStyle/>
        <a:p>
          <a:endParaRPr lang="cs-CZ"/>
        </a:p>
      </dgm:t>
    </dgm:pt>
    <dgm:pt modelId="{DB0A627A-55E0-465C-B631-84E7530597D2}">
      <dgm:prSet/>
      <dgm:spPr>
        <a:solidFill>
          <a:srgbClr val="00B0F0"/>
        </a:solidFill>
      </dgm:spPr>
      <dgm:t>
        <a:bodyPr/>
        <a:lstStyle/>
        <a:p>
          <a:pPr rtl="0"/>
          <a:r>
            <a:rPr lang="cs-CZ" smtClean="0"/>
            <a:t>JUNG</a:t>
          </a:r>
          <a:endParaRPr lang="cs-CZ"/>
        </a:p>
      </dgm:t>
    </dgm:pt>
    <dgm:pt modelId="{450991C9-B920-44E8-8B32-B19574633281}" type="parTrans" cxnId="{125F5816-07F0-4697-B071-DE07DDFB35C0}">
      <dgm:prSet/>
      <dgm:spPr/>
      <dgm:t>
        <a:bodyPr/>
        <a:lstStyle/>
        <a:p>
          <a:endParaRPr lang="cs-CZ"/>
        </a:p>
      </dgm:t>
    </dgm:pt>
    <dgm:pt modelId="{C60BB674-C956-47CD-ABB1-832862D715E7}" type="sibTrans" cxnId="{125F5816-07F0-4697-B071-DE07DDFB35C0}">
      <dgm:prSet/>
      <dgm:spPr/>
      <dgm:t>
        <a:bodyPr/>
        <a:lstStyle/>
        <a:p>
          <a:endParaRPr lang="cs-CZ"/>
        </a:p>
      </dgm:t>
    </dgm:pt>
    <dgm:pt modelId="{4FB69E21-878D-481F-9F99-20507242BC16}">
      <dgm:prSet/>
      <dgm:spPr>
        <a:solidFill>
          <a:srgbClr val="C00000"/>
        </a:solidFill>
      </dgm:spPr>
      <dgm:t>
        <a:bodyPr/>
        <a:lstStyle/>
        <a:p>
          <a:pPr rtl="0"/>
          <a:r>
            <a:rPr lang="cs-CZ" dirty="0" smtClean="0"/>
            <a:t>TRAURIG</a:t>
          </a:r>
          <a:endParaRPr lang="cs-CZ" dirty="0"/>
        </a:p>
      </dgm:t>
    </dgm:pt>
    <dgm:pt modelId="{D5F38850-E56F-40FC-B9A2-0B786E9F6A2C}" type="parTrans" cxnId="{B6A7D486-867D-4836-9591-DEF8629C3105}">
      <dgm:prSet/>
      <dgm:spPr/>
      <dgm:t>
        <a:bodyPr/>
        <a:lstStyle/>
        <a:p>
          <a:endParaRPr lang="cs-CZ"/>
        </a:p>
      </dgm:t>
    </dgm:pt>
    <dgm:pt modelId="{BC4CF95C-F2C1-49F6-AFEF-CAEBE36D4999}" type="sibTrans" cxnId="{B6A7D486-867D-4836-9591-DEF8629C3105}">
      <dgm:prSet/>
      <dgm:spPr/>
      <dgm:t>
        <a:bodyPr/>
        <a:lstStyle/>
        <a:p>
          <a:endParaRPr lang="cs-CZ"/>
        </a:p>
      </dgm:t>
    </dgm:pt>
    <dgm:pt modelId="{5892E153-C1C5-4E32-B1D1-49AD1124A04D}" type="pres">
      <dgm:prSet presAssocID="{6C0C94FC-E0C5-4E9D-98AF-E6AFA35CF1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64699C1-F0FF-490A-9EC7-16DD01677D8F}" type="pres">
      <dgm:prSet presAssocID="{D736A938-E049-494F-AB57-8077B8F0E2F0}" presName="linNode" presStyleCnt="0"/>
      <dgm:spPr/>
    </dgm:pt>
    <dgm:pt modelId="{EEF3E9BC-CD0E-4520-8616-D4043CDA6843}" type="pres">
      <dgm:prSet presAssocID="{D736A938-E049-494F-AB57-8077B8F0E2F0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6F5E0D-D8BC-49EC-83A5-848215B3328E}" type="pres">
      <dgm:prSet presAssocID="{14B85F87-8462-45C6-9807-DA3B2E66285C}" presName="sp" presStyleCnt="0"/>
      <dgm:spPr/>
    </dgm:pt>
    <dgm:pt modelId="{2DEA76B7-7399-4E66-B76A-4FBE8976E4BE}" type="pres">
      <dgm:prSet presAssocID="{B39B5CE0-FEC8-44EF-850F-F61B53DA1C9A}" presName="linNode" presStyleCnt="0"/>
      <dgm:spPr/>
    </dgm:pt>
    <dgm:pt modelId="{697C153D-C19B-454E-9E38-90AEDC6A3307}" type="pres">
      <dgm:prSet presAssocID="{B39B5CE0-FEC8-44EF-850F-F61B53DA1C9A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ACE171-1879-47FD-90DC-A2E62AC3C1B7}" type="pres">
      <dgm:prSet presAssocID="{8D433A08-EE6B-442D-9126-0673AAE6B4D5}" presName="sp" presStyleCnt="0"/>
      <dgm:spPr/>
    </dgm:pt>
    <dgm:pt modelId="{1C8BB8D6-5B2D-44FC-ACB0-1A0D90C50303}" type="pres">
      <dgm:prSet presAssocID="{04219177-0BAA-44B7-B041-47EC73DCDD54}" presName="linNode" presStyleCnt="0"/>
      <dgm:spPr/>
    </dgm:pt>
    <dgm:pt modelId="{D096C7D4-CC91-45C1-A072-B05CA3B50C90}" type="pres">
      <dgm:prSet presAssocID="{04219177-0BAA-44B7-B041-47EC73DCDD54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46C715B-B6E8-45E6-B599-6C379F803D85}" type="pres">
      <dgm:prSet presAssocID="{38492A5E-B3FC-4F95-9EF6-B0D3C66BE769}" presName="sp" presStyleCnt="0"/>
      <dgm:spPr/>
    </dgm:pt>
    <dgm:pt modelId="{5D619699-D91B-4C07-866A-682FD8199AE8}" type="pres">
      <dgm:prSet presAssocID="{1E2AAB1D-5A2F-4DBD-96B2-DFB4556156FA}" presName="linNode" presStyleCnt="0"/>
      <dgm:spPr/>
    </dgm:pt>
    <dgm:pt modelId="{8ABA0F63-4186-4CA8-98F3-9D5F214636FA}" type="pres">
      <dgm:prSet presAssocID="{1E2AAB1D-5A2F-4DBD-96B2-DFB4556156FA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002C4B6-D906-44C8-817C-223C15725B26}" type="pres">
      <dgm:prSet presAssocID="{D3FA7E78-2AD2-454F-B7F4-19BDA2FD7A47}" presName="sp" presStyleCnt="0"/>
      <dgm:spPr/>
    </dgm:pt>
    <dgm:pt modelId="{D11B6E65-8895-4DC0-BBDB-E1FD4D5BA538}" type="pres">
      <dgm:prSet presAssocID="{06100930-75AC-4A71-B4E6-510D99691CCA}" presName="linNode" presStyleCnt="0"/>
      <dgm:spPr/>
    </dgm:pt>
    <dgm:pt modelId="{93079ECC-5DE0-4677-8EBB-7E334EC893BE}" type="pres">
      <dgm:prSet presAssocID="{06100930-75AC-4A71-B4E6-510D99691CCA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E5DA34-A2B6-49CE-B057-4636DAEC9754}" type="pres">
      <dgm:prSet presAssocID="{75994AAD-DBF8-4354-B60B-B501AB437357}" presName="sp" presStyleCnt="0"/>
      <dgm:spPr/>
    </dgm:pt>
    <dgm:pt modelId="{ED93FBC4-BEFB-4564-B585-44DC84B1CB32}" type="pres">
      <dgm:prSet presAssocID="{DB0A627A-55E0-465C-B631-84E7530597D2}" presName="linNode" presStyleCnt="0"/>
      <dgm:spPr/>
    </dgm:pt>
    <dgm:pt modelId="{79769BAF-79F2-42FC-BAD3-0625868BCB38}" type="pres">
      <dgm:prSet presAssocID="{DB0A627A-55E0-465C-B631-84E7530597D2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BEBFC0-BFD0-4891-B53A-B51B9955D129}" type="pres">
      <dgm:prSet presAssocID="{C60BB674-C956-47CD-ABB1-832862D715E7}" presName="sp" presStyleCnt="0"/>
      <dgm:spPr/>
    </dgm:pt>
    <dgm:pt modelId="{0277B365-AB59-4D04-9AE6-89679BF488A1}" type="pres">
      <dgm:prSet presAssocID="{4FB69E21-878D-481F-9F99-20507242BC16}" presName="linNode" presStyleCnt="0"/>
      <dgm:spPr/>
    </dgm:pt>
    <dgm:pt modelId="{27416906-9E56-43EB-8D10-F6964E9C0E32}" type="pres">
      <dgm:prSet presAssocID="{4FB69E21-878D-481F-9F99-20507242BC16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DF00B31-F85E-4FF7-B94C-54DEDE665918}" type="presOf" srcId="{06100930-75AC-4A71-B4E6-510D99691CCA}" destId="{93079ECC-5DE0-4677-8EBB-7E334EC893BE}" srcOrd="0" destOrd="0" presId="urn:microsoft.com/office/officeart/2005/8/layout/vList5"/>
    <dgm:cxn modelId="{422138D9-0331-4C2C-88BD-6255ED201945}" type="presOf" srcId="{4FB69E21-878D-481F-9F99-20507242BC16}" destId="{27416906-9E56-43EB-8D10-F6964E9C0E32}" srcOrd="0" destOrd="0" presId="urn:microsoft.com/office/officeart/2005/8/layout/vList5"/>
    <dgm:cxn modelId="{3BFCF454-BE23-4571-812C-52C70B808804}" type="presOf" srcId="{D736A938-E049-494F-AB57-8077B8F0E2F0}" destId="{EEF3E9BC-CD0E-4520-8616-D4043CDA6843}" srcOrd="0" destOrd="0" presId="urn:microsoft.com/office/officeart/2005/8/layout/vList5"/>
    <dgm:cxn modelId="{C004FFDE-B839-479F-97ED-A758EC078349}" type="presOf" srcId="{DB0A627A-55E0-465C-B631-84E7530597D2}" destId="{79769BAF-79F2-42FC-BAD3-0625868BCB38}" srcOrd="0" destOrd="0" presId="urn:microsoft.com/office/officeart/2005/8/layout/vList5"/>
    <dgm:cxn modelId="{B6A7D486-867D-4836-9591-DEF8629C3105}" srcId="{6C0C94FC-E0C5-4E9D-98AF-E6AFA35CF14F}" destId="{4FB69E21-878D-481F-9F99-20507242BC16}" srcOrd="6" destOrd="0" parTransId="{D5F38850-E56F-40FC-B9A2-0B786E9F6A2C}" sibTransId="{BC4CF95C-F2C1-49F6-AFEF-CAEBE36D4999}"/>
    <dgm:cxn modelId="{DFE3F809-5B05-4A58-A819-C64C0BBDD3EB}" type="presOf" srcId="{B39B5CE0-FEC8-44EF-850F-F61B53DA1C9A}" destId="{697C153D-C19B-454E-9E38-90AEDC6A3307}" srcOrd="0" destOrd="0" presId="urn:microsoft.com/office/officeart/2005/8/layout/vList5"/>
    <dgm:cxn modelId="{7B818283-55CE-4BE7-86A2-15C4DEC1E58B}" srcId="{6C0C94FC-E0C5-4E9D-98AF-E6AFA35CF14F}" destId="{1E2AAB1D-5A2F-4DBD-96B2-DFB4556156FA}" srcOrd="3" destOrd="0" parTransId="{0A37C892-AC79-4F99-99A5-5693690BD4F3}" sibTransId="{D3FA7E78-2AD2-454F-B7F4-19BDA2FD7A47}"/>
    <dgm:cxn modelId="{9386F91A-F274-410E-B1D2-A63B87CA1CE9}" srcId="{6C0C94FC-E0C5-4E9D-98AF-E6AFA35CF14F}" destId="{04219177-0BAA-44B7-B041-47EC73DCDD54}" srcOrd="2" destOrd="0" parTransId="{A8ECA374-BA15-4015-8C7A-33553D47E87C}" sibTransId="{38492A5E-B3FC-4F95-9EF6-B0D3C66BE769}"/>
    <dgm:cxn modelId="{13EA286E-6B79-4754-ABC7-40483288B173}" type="presOf" srcId="{6C0C94FC-E0C5-4E9D-98AF-E6AFA35CF14F}" destId="{5892E153-C1C5-4E32-B1D1-49AD1124A04D}" srcOrd="0" destOrd="0" presId="urn:microsoft.com/office/officeart/2005/8/layout/vList5"/>
    <dgm:cxn modelId="{6B0C2073-4D28-45C6-8E88-FE0DEA18A8D2}" type="presOf" srcId="{1E2AAB1D-5A2F-4DBD-96B2-DFB4556156FA}" destId="{8ABA0F63-4186-4CA8-98F3-9D5F214636FA}" srcOrd="0" destOrd="0" presId="urn:microsoft.com/office/officeart/2005/8/layout/vList5"/>
    <dgm:cxn modelId="{771C603F-B2DA-481A-BC98-4E04E8C35B30}" srcId="{6C0C94FC-E0C5-4E9D-98AF-E6AFA35CF14F}" destId="{B39B5CE0-FEC8-44EF-850F-F61B53DA1C9A}" srcOrd="1" destOrd="0" parTransId="{79997D6C-746E-45EC-A7AD-2666837C3E9A}" sibTransId="{8D433A08-EE6B-442D-9126-0673AAE6B4D5}"/>
    <dgm:cxn modelId="{8D564980-09EE-43F6-ABEF-EC4AA59950AF}" type="presOf" srcId="{04219177-0BAA-44B7-B041-47EC73DCDD54}" destId="{D096C7D4-CC91-45C1-A072-B05CA3B50C90}" srcOrd="0" destOrd="0" presId="urn:microsoft.com/office/officeart/2005/8/layout/vList5"/>
    <dgm:cxn modelId="{125F5816-07F0-4697-B071-DE07DDFB35C0}" srcId="{6C0C94FC-E0C5-4E9D-98AF-E6AFA35CF14F}" destId="{DB0A627A-55E0-465C-B631-84E7530597D2}" srcOrd="5" destOrd="0" parTransId="{450991C9-B920-44E8-8B32-B19574633281}" sibTransId="{C60BB674-C956-47CD-ABB1-832862D715E7}"/>
    <dgm:cxn modelId="{1EADE109-41F8-4419-9AA3-B688B9FDB243}" srcId="{6C0C94FC-E0C5-4E9D-98AF-E6AFA35CF14F}" destId="{06100930-75AC-4A71-B4E6-510D99691CCA}" srcOrd="4" destOrd="0" parTransId="{A8CBB1BA-A55E-4B4E-AE7B-538759FF7764}" sibTransId="{75994AAD-DBF8-4354-B60B-B501AB437357}"/>
    <dgm:cxn modelId="{6D816F16-C753-48D3-9AC6-83D27E001627}" srcId="{6C0C94FC-E0C5-4E9D-98AF-E6AFA35CF14F}" destId="{D736A938-E049-494F-AB57-8077B8F0E2F0}" srcOrd="0" destOrd="0" parTransId="{7113A973-9CE0-4E6E-8DA9-A4C543DE7E5C}" sibTransId="{14B85F87-8462-45C6-9807-DA3B2E66285C}"/>
    <dgm:cxn modelId="{5591BA3E-48FB-4ABC-87D4-C4D6D2FD8DB7}" type="presParOf" srcId="{5892E153-C1C5-4E32-B1D1-49AD1124A04D}" destId="{364699C1-F0FF-490A-9EC7-16DD01677D8F}" srcOrd="0" destOrd="0" presId="urn:microsoft.com/office/officeart/2005/8/layout/vList5"/>
    <dgm:cxn modelId="{2E0B0D99-7F16-419B-BF1D-891B401E53F3}" type="presParOf" srcId="{364699C1-F0FF-490A-9EC7-16DD01677D8F}" destId="{EEF3E9BC-CD0E-4520-8616-D4043CDA6843}" srcOrd="0" destOrd="0" presId="urn:microsoft.com/office/officeart/2005/8/layout/vList5"/>
    <dgm:cxn modelId="{CD4CB5B3-4ABD-469A-99EE-23C4D1E9CC59}" type="presParOf" srcId="{5892E153-C1C5-4E32-B1D1-49AD1124A04D}" destId="{9D6F5E0D-D8BC-49EC-83A5-848215B3328E}" srcOrd="1" destOrd="0" presId="urn:microsoft.com/office/officeart/2005/8/layout/vList5"/>
    <dgm:cxn modelId="{5D14A2E7-348C-4D52-96AE-3DAF234B0921}" type="presParOf" srcId="{5892E153-C1C5-4E32-B1D1-49AD1124A04D}" destId="{2DEA76B7-7399-4E66-B76A-4FBE8976E4BE}" srcOrd="2" destOrd="0" presId="urn:microsoft.com/office/officeart/2005/8/layout/vList5"/>
    <dgm:cxn modelId="{98BEC033-55DF-4F28-9D4C-02C24B4D3573}" type="presParOf" srcId="{2DEA76B7-7399-4E66-B76A-4FBE8976E4BE}" destId="{697C153D-C19B-454E-9E38-90AEDC6A3307}" srcOrd="0" destOrd="0" presId="urn:microsoft.com/office/officeart/2005/8/layout/vList5"/>
    <dgm:cxn modelId="{CAEADF3D-AEB4-4E4A-9783-A05C33CEA4B8}" type="presParOf" srcId="{5892E153-C1C5-4E32-B1D1-49AD1124A04D}" destId="{9EACE171-1879-47FD-90DC-A2E62AC3C1B7}" srcOrd="3" destOrd="0" presId="urn:microsoft.com/office/officeart/2005/8/layout/vList5"/>
    <dgm:cxn modelId="{5457A879-48EB-4EFA-B0B2-134D4A15688E}" type="presParOf" srcId="{5892E153-C1C5-4E32-B1D1-49AD1124A04D}" destId="{1C8BB8D6-5B2D-44FC-ACB0-1A0D90C50303}" srcOrd="4" destOrd="0" presId="urn:microsoft.com/office/officeart/2005/8/layout/vList5"/>
    <dgm:cxn modelId="{15007885-24C0-4E4E-9B1E-D6F3F0B7AF49}" type="presParOf" srcId="{1C8BB8D6-5B2D-44FC-ACB0-1A0D90C50303}" destId="{D096C7D4-CC91-45C1-A072-B05CA3B50C90}" srcOrd="0" destOrd="0" presId="urn:microsoft.com/office/officeart/2005/8/layout/vList5"/>
    <dgm:cxn modelId="{CCD9A9C4-9CA5-40F5-A944-A386E81A15E6}" type="presParOf" srcId="{5892E153-C1C5-4E32-B1D1-49AD1124A04D}" destId="{346C715B-B6E8-45E6-B599-6C379F803D85}" srcOrd="5" destOrd="0" presId="urn:microsoft.com/office/officeart/2005/8/layout/vList5"/>
    <dgm:cxn modelId="{C4088596-0D04-427E-9A13-C53D29597438}" type="presParOf" srcId="{5892E153-C1C5-4E32-B1D1-49AD1124A04D}" destId="{5D619699-D91B-4C07-866A-682FD8199AE8}" srcOrd="6" destOrd="0" presId="urn:microsoft.com/office/officeart/2005/8/layout/vList5"/>
    <dgm:cxn modelId="{BE9FFCBC-3A61-4F32-97F5-A772BB5E9F78}" type="presParOf" srcId="{5D619699-D91B-4C07-866A-682FD8199AE8}" destId="{8ABA0F63-4186-4CA8-98F3-9D5F214636FA}" srcOrd="0" destOrd="0" presId="urn:microsoft.com/office/officeart/2005/8/layout/vList5"/>
    <dgm:cxn modelId="{A506BBD4-B513-49F6-BEF0-1CAC99C88C35}" type="presParOf" srcId="{5892E153-C1C5-4E32-B1D1-49AD1124A04D}" destId="{8002C4B6-D906-44C8-817C-223C15725B26}" srcOrd="7" destOrd="0" presId="urn:microsoft.com/office/officeart/2005/8/layout/vList5"/>
    <dgm:cxn modelId="{3A00FF8B-EB76-4978-AC47-489B648A7F2C}" type="presParOf" srcId="{5892E153-C1C5-4E32-B1D1-49AD1124A04D}" destId="{D11B6E65-8895-4DC0-BBDB-E1FD4D5BA538}" srcOrd="8" destOrd="0" presId="urn:microsoft.com/office/officeart/2005/8/layout/vList5"/>
    <dgm:cxn modelId="{A52D0B92-63EB-4DA8-AFB9-C8D9E7A72D2B}" type="presParOf" srcId="{D11B6E65-8895-4DC0-BBDB-E1FD4D5BA538}" destId="{93079ECC-5DE0-4677-8EBB-7E334EC893BE}" srcOrd="0" destOrd="0" presId="urn:microsoft.com/office/officeart/2005/8/layout/vList5"/>
    <dgm:cxn modelId="{E80CFC09-BC22-416C-A16E-B409C34832A7}" type="presParOf" srcId="{5892E153-C1C5-4E32-B1D1-49AD1124A04D}" destId="{DCE5DA34-A2B6-49CE-B057-4636DAEC9754}" srcOrd="9" destOrd="0" presId="urn:microsoft.com/office/officeart/2005/8/layout/vList5"/>
    <dgm:cxn modelId="{52E22D78-1B41-459B-9112-50328FF9F5F5}" type="presParOf" srcId="{5892E153-C1C5-4E32-B1D1-49AD1124A04D}" destId="{ED93FBC4-BEFB-4564-B585-44DC84B1CB32}" srcOrd="10" destOrd="0" presId="urn:microsoft.com/office/officeart/2005/8/layout/vList5"/>
    <dgm:cxn modelId="{E08AE098-6604-4604-A018-1320ED44A82A}" type="presParOf" srcId="{ED93FBC4-BEFB-4564-B585-44DC84B1CB32}" destId="{79769BAF-79F2-42FC-BAD3-0625868BCB38}" srcOrd="0" destOrd="0" presId="urn:microsoft.com/office/officeart/2005/8/layout/vList5"/>
    <dgm:cxn modelId="{A7199E7F-2A76-4523-AF4A-5FBF05455073}" type="presParOf" srcId="{5892E153-C1C5-4E32-B1D1-49AD1124A04D}" destId="{6EBEBFC0-BFD0-4891-B53A-B51B9955D129}" srcOrd="11" destOrd="0" presId="urn:microsoft.com/office/officeart/2005/8/layout/vList5"/>
    <dgm:cxn modelId="{76574DC2-FFE9-41FC-B530-709BD99A340F}" type="presParOf" srcId="{5892E153-C1C5-4E32-B1D1-49AD1124A04D}" destId="{0277B365-AB59-4D04-9AE6-89679BF488A1}" srcOrd="12" destOrd="0" presId="urn:microsoft.com/office/officeart/2005/8/layout/vList5"/>
    <dgm:cxn modelId="{710E4389-8232-47A2-8C40-0474BE55100F}" type="presParOf" srcId="{0277B365-AB59-4D04-9AE6-89679BF488A1}" destId="{27416906-9E56-43EB-8D10-F6964E9C0E3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0C94FC-E0C5-4E9D-98AF-E6AFA35CF14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736A938-E049-494F-AB57-8077B8F0E2F0}">
      <dgm:prSet/>
      <dgm:spPr>
        <a:solidFill>
          <a:srgbClr val="7030A0"/>
        </a:solidFill>
      </dgm:spPr>
      <dgm:t>
        <a:bodyPr/>
        <a:lstStyle/>
        <a:p>
          <a:pPr rtl="0"/>
          <a:r>
            <a:rPr lang="cs-CZ" dirty="0" err="1" smtClean="0"/>
            <a:t>GROß</a:t>
          </a:r>
          <a:endParaRPr lang="cs-CZ" dirty="0"/>
        </a:p>
      </dgm:t>
    </dgm:pt>
    <dgm:pt modelId="{7113A973-9CE0-4E6E-8DA9-A4C543DE7E5C}" type="parTrans" cxnId="{6D816F16-C753-48D3-9AC6-83D27E001627}">
      <dgm:prSet/>
      <dgm:spPr/>
      <dgm:t>
        <a:bodyPr/>
        <a:lstStyle/>
        <a:p>
          <a:endParaRPr lang="cs-CZ"/>
        </a:p>
      </dgm:t>
    </dgm:pt>
    <dgm:pt modelId="{14B85F87-8462-45C6-9807-DA3B2E66285C}" type="sibTrans" cxnId="{6D816F16-C753-48D3-9AC6-83D27E001627}">
      <dgm:prSet/>
      <dgm:spPr/>
      <dgm:t>
        <a:bodyPr/>
        <a:lstStyle/>
        <a:p>
          <a:endParaRPr lang="cs-CZ"/>
        </a:p>
      </dgm:t>
    </dgm:pt>
    <dgm:pt modelId="{04219177-0BAA-44B7-B041-47EC73DCDD54}">
      <dgm:prSet/>
      <dgm:spPr>
        <a:solidFill>
          <a:srgbClr val="E2931E"/>
        </a:solidFill>
      </dgm:spPr>
      <dgm:t>
        <a:bodyPr/>
        <a:lstStyle/>
        <a:p>
          <a:pPr rtl="0"/>
          <a:r>
            <a:rPr lang="cs-CZ" dirty="0" smtClean="0"/>
            <a:t>DUMM</a:t>
          </a:r>
          <a:endParaRPr lang="cs-CZ" dirty="0"/>
        </a:p>
      </dgm:t>
    </dgm:pt>
    <dgm:pt modelId="{A8ECA374-BA15-4015-8C7A-33553D47E87C}" type="parTrans" cxnId="{9386F91A-F274-410E-B1D2-A63B87CA1CE9}">
      <dgm:prSet/>
      <dgm:spPr/>
      <dgm:t>
        <a:bodyPr/>
        <a:lstStyle/>
        <a:p>
          <a:endParaRPr lang="cs-CZ"/>
        </a:p>
      </dgm:t>
    </dgm:pt>
    <dgm:pt modelId="{38492A5E-B3FC-4F95-9EF6-B0D3C66BE769}" type="sibTrans" cxnId="{9386F91A-F274-410E-B1D2-A63B87CA1CE9}">
      <dgm:prSet/>
      <dgm:spPr/>
      <dgm:t>
        <a:bodyPr/>
        <a:lstStyle/>
        <a:p>
          <a:endParaRPr lang="cs-CZ"/>
        </a:p>
      </dgm:t>
    </dgm:pt>
    <dgm:pt modelId="{1E2AAB1D-5A2F-4DBD-96B2-DFB4556156FA}">
      <dgm:prSet/>
      <dgm:spPr>
        <a:solidFill>
          <a:srgbClr val="00B050"/>
        </a:solidFill>
      </dgm:spPr>
      <dgm:t>
        <a:bodyPr/>
        <a:lstStyle/>
        <a:p>
          <a:pPr rtl="0"/>
          <a:r>
            <a:rPr lang="cs-CZ" dirty="0" err="1" smtClean="0"/>
            <a:t>FLEIßIG</a:t>
          </a:r>
          <a:endParaRPr lang="cs-CZ" dirty="0"/>
        </a:p>
      </dgm:t>
    </dgm:pt>
    <dgm:pt modelId="{0A37C892-AC79-4F99-99A5-5693690BD4F3}" type="parTrans" cxnId="{7B818283-55CE-4BE7-86A2-15C4DEC1E58B}">
      <dgm:prSet/>
      <dgm:spPr/>
      <dgm:t>
        <a:bodyPr/>
        <a:lstStyle/>
        <a:p>
          <a:endParaRPr lang="cs-CZ"/>
        </a:p>
      </dgm:t>
    </dgm:pt>
    <dgm:pt modelId="{D3FA7E78-2AD2-454F-B7F4-19BDA2FD7A47}" type="sibTrans" cxnId="{7B818283-55CE-4BE7-86A2-15C4DEC1E58B}">
      <dgm:prSet/>
      <dgm:spPr/>
      <dgm:t>
        <a:bodyPr/>
        <a:lstStyle/>
        <a:p>
          <a:endParaRPr lang="cs-CZ"/>
        </a:p>
      </dgm:t>
    </dgm:pt>
    <dgm:pt modelId="{06100930-75AC-4A71-B4E6-510D99691CCA}">
      <dgm:prSet/>
      <dgm:spPr>
        <a:solidFill>
          <a:srgbClr val="FF0066"/>
        </a:solidFill>
      </dgm:spPr>
      <dgm:t>
        <a:bodyPr/>
        <a:lstStyle/>
        <a:p>
          <a:pPr rtl="0"/>
          <a:r>
            <a:rPr lang="cs-CZ" dirty="0" smtClean="0"/>
            <a:t>LEISE</a:t>
          </a:r>
          <a:endParaRPr lang="cs-CZ" dirty="0"/>
        </a:p>
      </dgm:t>
    </dgm:pt>
    <dgm:pt modelId="{A8CBB1BA-A55E-4B4E-AE7B-538759FF7764}" type="parTrans" cxnId="{1EADE109-41F8-4419-9AA3-B688B9FDB243}">
      <dgm:prSet/>
      <dgm:spPr/>
      <dgm:t>
        <a:bodyPr/>
        <a:lstStyle/>
        <a:p>
          <a:endParaRPr lang="cs-CZ"/>
        </a:p>
      </dgm:t>
    </dgm:pt>
    <dgm:pt modelId="{75994AAD-DBF8-4354-B60B-B501AB437357}" type="sibTrans" cxnId="{1EADE109-41F8-4419-9AA3-B688B9FDB243}">
      <dgm:prSet/>
      <dgm:spPr/>
      <dgm:t>
        <a:bodyPr/>
        <a:lstStyle/>
        <a:p>
          <a:endParaRPr lang="cs-CZ"/>
        </a:p>
      </dgm:t>
    </dgm:pt>
    <dgm:pt modelId="{DB0A627A-55E0-465C-B631-84E7530597D2}">
      <dgm:prSet/>
      <dgm:spPr>
        <a:solidFill>
          <a:srgbClr val="00B0F0"/>
        </a:solidFill>
      </dgm:spPr>
      <dgm:t>
        <a:bodyPr/>
        <a:lstStyle/>
        <a:p>
          <a:pPr rtl="0"/>
          <a:r>
            <a:rPr lang="cs-CZ" dirty="0" smtClean="0"/>
            <a:t>ALT</a:t>
          </a:r>
          <a:endParaRPr lang="cs-CZ" dirty="0"/>
        </a:p>
      </dgm:t>
    </dgm:pt>
    <dgm:pt modelId="{450991C9-B920-44E8-8B32-B19574633281}" type="parTrans" cxnId="{125F5816-07F0-4697-B071-DE07DDFB35C0}">
      <dgm:prSet/>
      <dgm:spPr/>
      <dgm:t>
        <a:bodyPr/>
        <a:lstStyle/>
        <a:p>
          <a:endParaRPr lang="cs-CZ"/>
        </a:p>
      </dgm:t>
    </dgm:pt>
    <dgm:pt modelId="{C60BB674-C956-47CD-ABB1-832862D715E7}" type="sibTrans" cxnId="{125F5816-07F0-4697-B071-DE07DDFB35C0}">
      <dgm:prSet/>
      <dgm:spPr/>
      <dgm:t>
        <a:bodyPr/>
        <a:lstStyle/>
        <a:p>
          <a:endParaRPr lang="cs-CZ"/>
        </a:p>
      </dgm:t>
    </dgm:pt>
    <dgm:pt modelId="{4FB69E21-878D-481F-9F99-20507242BC16}">
      <dgm:prSet/>
      <dgm:spPr>
        <a:solidFill>
          <a:srgbClr val="C00000"/>
        </a:solidFill>
      </dgm:spPr>
      <dgm:t>
        <a:bodyPr/>
        <a:lstStyle/>
        <a:p>
          <a:pPr rtl="0"/>
          <a:r>
            <a:rPr lang="cs-CZ" dirty="0" smtClean="0"/>
            <a:t>LUSTIG</a:t>
          </a:r>
          <a:endParaRPr lang="cs-CZ" dirty="0"/>
        </a:p>
      </dgm:t>
    </dgm:pt>
    <dgm:pt modelId="{D5F38850-E56F-40FC-B9A2-0B786E9F6A2C}" type="parTrans" cxnId="{B6A7D486-867D-4836-9591-DEF8629C3105}">
      <dgm:prSet/>
      <dgm:spPr/>
      <dgm:t>
        <a:bodyPr/>
        <a:lstStyle/>
        <a:p>
          <a:endParaRPr lang="cs-CZ"/>
        </a:p>
      </dgm:t>
    </dgm:pt>
    <dgm:pt modelId="{BC4CF95C-F2C1-49F6-AFEF-CAEBE36D4999}" type="sibTrans" cxnId="{B6A7D486-867D-4836-9591-DEF8629C3105}">
      <dgm:prSet/>
      <dgm:spPr/>
      <dgm:t>
        <a:bodyPr/>
        <a:lstStyle/>
        <a:p>
          <a:endParaRPr lang="cs-CZ"/>
        </a:p>
      </dgm:t>
    </dgm:pt>
    <dgm:pt modelId="{B39B5CE0-FEC8-44EF-850F-F61B53DA1C9A}">
      <dgm:prSet/>
      <dgm:spPr>
        <a:solidFill>
          <a:srgbClr val="1ED434"/>
        </a:solidFill>
      </dgm:spPr>
      <dgm:t>
        <a:bodyPr/>
        <a:lstStyle/>
        <a:p>
          <a:pPr rtl="0"/>
          <a:r>
            <a:rPr lang="cs-CZ" dirty="0" smtClean="0"/>
            <a:t>DÜNN</a:t>
          </a:r>
          <a:endParaRPr lang="cs-CZ" dirty="0"/>
        </a:p>
      </dgm:t>
    </dgm:pt>
    <dgm:pt modelId="{8D433A08-EE6B-442D-9126-0673AAE6B4D5}" type="sibTrans" cxnId="{771C603F-B2DA-481A-BC98-4E04E8C35B30}">
      <dgm:prSet/>
      <dgm:spPr/>
      <dgm:t>
        <a:bodyPr/>
        <a:lstStyle/>
        <a:p>
          <a:endParaRPr lang="cs-CZ"/>
        </a:p>
      </dgm:t>
    </dgm:pt>
    <dgm:pt modelId="{79997D6C-746E-45EC-A7AD-2666837C3E9A}" type="parTrans" cxnId="{771C603F-B2DA-481A-BC98-4E04E8C35B30}">
      <dgm:prSet/>
      <dgm:spPr/>
      <dgm:t>
        <a:bodyPr/>
        <a:lstStyle/>
        <a:p>
          <a:endParaRPr lang="cs-CZ"/>
        </a:p>
      </dgm:t>
    </dgm:pt>
    <dgm:pt modelId="{5892E153-C1C5-4E32-B1D1-49AD1124A04D}" type="pres">
      <dgm:prSet presAssocID="{6C0C94FC-E0C5-4E9D-98AF-E6AFA35CF1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64699C1-F0FF-490A-9EC7-16DD01677D8F}" type="pres">
      <dgm:prSet presAssocID="{D736A938-E049-494F-AB57-8077B8F0E2F0}" presName="linNode" presStyleCnt="0"/>
      <dgm:spPr/>
    </dgm:pt>
    <dgm:pt modelId="{EEF3E9BC-CD0E-4520-8616-D4043CDA6843}" type="pres">
      <dgm:prSet presAssocID="{D736A938-E049-494F-AB57-8077B8F0E2F0}" presName="parentText" presStyleLbl="node1" presStyleIdx="0" presStyleCnt="7" custLinFactNeighborX="1040" custLinFactNeighborY="-6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6F5E0D-D8BC-49EC-83A5-848215B3328E}" type="pres">
      <dgm:prSet presAssocID="{14B85F87-8462-45C6-9807-DA3B2E66285C}" presName="sp" presStyleCnt="0"/>
      <dgm:spPr/>
    </dgm:pt>
    <dgm:pt modelId="{2DEA76B7-7399-4E66-B76A-4FBE8976E4BE}" type="pres">
      <dgm:prSet presAssocID="{B39B5CE0-FEC8-44EF-850F-F61B53DA1C9A}" presName="linNode" presStyleCnt="0"/>
      <dgm:spPr/>
    </dgm:pt>
    <dgm:pt modelId="{697C153D-C19B-454E-9E38-90AEDC6A3307}" type="pres">
      <dgm:prSet presAssocID="{B39B5CE0-FEC8-44EF-850F-F61B53DA1C9A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ACE171-1879-47FD-90DC-A2E62AC3C1B7}" type="pres">
      <dgm:prSet presAssocID="{8D433A08-EE6B-442D-9126-0673AAE6B4D5}" presName="sp" presStyleCnt="0"/>
      <dgm:spPr/>
    </dgm:pt>
    <dgm:pt modelId="{1C8BB8D6-5B2D-44FC-ACB0-1A0D90C50303}" type="pres">
      <dgm:prSet presAssocID="{04219177-0BAA-44B7-B041-47EC73DCDD54}" presName="linNode" presStyleCnt="0"/>
      <dgm:spPr/>
    </dgm:pt>
    <dgm:pt modelId="{D096C7D4-CC91-45C1-A072-B05CA3B50C90}" type="pres">
      <dgm:prSet presAssocID="{04219177-0BAA-44B7-B041-47EC73DCDD54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46C715B-B6E8-45E6-B599-6C379F803D85}" type="pres">
      <dgm:prSet presAssocID="{38492A5E-B3FC-4F95-9EF6-B0D3C66BE769}" presName="sp" presStyleCnt="0"/>
      <dgm:spPr/>
    </dgm:pt>
    <dgm:pt modelId="{5D619699-D91B-4C07-866A-682FD8199AE8}" type="pres">
      <dgm:prSet presAssocID="{1E2AAB1D-5A2F-4DBD-96B2-DFB4556156FA}" presName="linNode" presStyleCnt="0"/>
      <dgm:spPr/>
    </dgm:pt>
    <dgm:pt modelId="{8ABA0F63-4186-4CA8-98F3-9D5F214636FA}" type="pres">
      <dgm:prSet presAssocID="{1E2AAB1D-5A2F-4DBD-96B2-DFB4556156FA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002C4B6-D906-44C8-817C-223C15725B26}" type="pres">
      <dgm:prSet presAssocID="{D3FA7E78-2AD2-454F-B7F4-19BDA2FD7A47}" presName="sp" presStyleCnt="0"/>
      <dgm:spPr/>
    </dgm:pt>
    <dgm:pt modelId="{D11B6E65-8895-4DC0-BBDB-E1FD4D5BA538}" type="pres">
      <dgm:prSet presAssocID="{06100930-75AC-4A71-B4E6-510D99691CCA}" presName="linNode" presStyleCnt="0"/>
      <dgm:spPr/>
    </dgm:pt>
    <dgm:pt modelId="{93079ECC-5DE0-4677-8EBB-7E334EC893BE}" type="pres">
      <dgm:prSet presAssocID="{06100930-75AC-4A71-B4E6-510D99691CCA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E5DA34-A2B6-49CE-B057-4636DAEC9754}" type="pres">
      <dgm:prSet presAssocID="{75994AAD-DBF8-4354-B60B-B501AB437357}" presName="sp" presStyleCnt="0"/>
      <dgm:spPr/>
    </dgm:pt>
    <dgm:pt modelId="{ED93FBC4-BEFB-4564-B585-44DC84B1CB32}" type="pres">
      <dgm:prSet presAssocID="{DB0A627A-55E0-465C-B631-84E7530597D2}" presName="linNode" presStyleCnt="0"/>
      <dgm:spPr/>
    </dgm:pt>
    <dgm:pt modelId="{79769BAF-79F2-42FC-BAD3-0625868BCB38}" type="pres">
      <dgm:prSet presAssocID="{DB0A627A-55E0-465C-B631-84E7530597D2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BEBFC0-BFD0-4891-B53A-B51B9955D129}" type="pres">
      <dgm:prSet presAssocID="{C60BB674-C956-47CD-ABB1-832862D715E7}" presName="sp" presStyleCnt="0"/>
      <dgm:spPr/>
    </dgm:pt>
    <dgm:pt modelId="{0277B365-AB59-4D04-9AE6-89679BF488A1}" type="pres">
      <dgm:prSet presAssocID="{4FB69E21-878D-481F-9F99-20507242BC16}" presName="linNode" presStyleCnt="0"/>
      <dgm:spPr/>
    </dgm:pt>
    <dgm:pt modelId="{27416906-9E56-43EB-8D10-F6964E9C0E32}" type="pres">
      <dgm:prSet presAssocID="{4FB69E21-878D-481F-9F99-20507242BC16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414A763-6E22-49D5-97EE-E6597F29EE29}" type="presOf" srcId="{D736A938-E049-494F-AB57-8077B8F0E2F0}" destId="{EEF3E9BC-CD0E-4520-8616-D4043CDA6843}" srcOrd="0" destOrd="0" presId="urn:microsoft.com/office/officeart/2005/8/layout/vList5"/>
    <dgm:cxn modelId="{B6A7D486-867D-4836-9591-DEF8629C3105}" srcId="{6C0C94FC-E0C5-4E9D-98AF-E6AFA35CF14F}" destId="{4FB69E21-878D-481F-9F99-20507242BC16}" srcOrd="6" destOrd="0" parTransId="{D5F38850-E56F-40FC-B9A2-0B786E9F6A2C}" sibTransId="{BC4CF95C-F2C1-49F6-AFEF-CAEBE36D4999}"/>
    <dgm:cxn modelId="{0ABC4E4F-CE8E-4079-A31C-1787F13F0E56}" type="presOf" srcId="{6C0C94FC-E0C5-4E9D-98AF-E6AFA35CF14F}" destId="{5892E153-C1C5-4E32-B1D1-49AD1124A04D}" srcOrd="0" destOrd="0" presId="urn:microsoft.com/office/officeart/2005/8/layout/vList5"/>
    <dgm:cxn modelId="{E420E568-019D-4A2D-A50D-7DF1153A485D}" type="presOf" srcId="{06100930-75AC-4A71-B4E6-510D99691CCA}" destId="{93079ECC-5DE0-4677-8EBB-7E334EC893BE}" srcOrd="0" destOrd="0" presId="urn:microsoft.com/office/officeart/2005/8/layout/vList5"/>
    <dgm:cxn modelId="{4A247B70-39B9-47E9-859E-83F2257E5D7F}" type="presOf" srcId="{B39B5CE0-FEC8-44EF-850F-F61B53DA1C9A}" destId="{697C153D-C19B-454E-9E38-90AEDC6A3307}" srcOrd="0" destOrd="0" presId="urn:microsoft.com/office/officeart/2005/8/layout/vList5"/>
    <dgm:cxn modelId="{7B818283-55CE-4BE7-86A2-15C4DEC1E58B}" srcId="{6C0C94FC-E0C5-4E9D-98AF-E6AFA35CF14F}" destId="{1E2AAB1D-5A2F-4DBD-96B2-DFB4556156FA}" srcOrd="3" destOrd="0" parTransId="{0A37C892-AC79-4F99-99A5-5693690BD4F3}" sibTransId="{D3FA7E78-2AD2-454F-B7F4-19BDA2FD7A47}"/>
    <dgm:cxn modelId="{9386F91A-F274-410E-B1D2-A63B87CA1CE9}" srcId="{6C0C94FC-E0C5-4E9D-98AF-E6AFA35CF14F}" destId="{04219177-0BAA-44B7-B041-47EC73DCDD54}" srcOrd="2" destOrd="0" parTransId="{A8ECA374-BA15-4015-8C7A-33553D47E87C}" sibTransId="{38492A5E-B3FC-4F95-9EF6-B0D3C66BE769}"/>
    <dgm:cxn modelId="{42A30557-E32A-4E31-BE1F-35634DD62C0C}" type="presOf" srcId="{04219177-0BAA-44B7-B041-47EC73DCDD54}" destId="{D096C7D4-CC91-45C1-A072-B05CA3B50C90}" srcOrd="0" destOrd="0" presId="urn:microsoft.com/office/officeart/2005/8/layout/vList5"/>
    <dgm:cxn modelId="{4E9FF211-FE34-4C77-9790-7C2279C241A7}" type="presOf" srcId="{4FB69E21-878D-481F-9F99-20507242BC16}" destId="{27416906-9E56-43EB-8D10-F6964E9C0E32}" srcOrd="0" destOrd="0" presId="urn:microsoft.com/office/officeart/2005/8/layout/vList5"/>
    <dgm:cxn modelId="{771C603F-B2DA-481A-BC98-4E04E8C35B30}" srcId="{6C0C94FC-E0C5-4E9D-98AF-E6AFA35CF14F}" destId="{B39B5CE0-FEC8-44EF-850F-F61B53DA1C9A}" srcOrd="1" destOrd="0" parTransId="{79997D6C-746E-45EC-A7AD-2666837C3E9A}" sibTransId="{8D433A08-EE6B-442D-9126-0673AAE6B4D5}"/>
    <dgm:cxn modelId="{125F5816-07F0-4697-B071-DE07DDFB35C0}" srcId="{6C0C94FC-E0C5-4E9D-98AF-E6AFA35CF14F}" destId="{DB0A627A-55E0-465C-B631-84E7530597D2}" srcOrd="5" destOrd="0" parTransId="{450991C9-B920-44E8-8B32-B19574633281}" sibTransId="{C60BB674-C956-47CD-ABB1-832862D715E7}"/>
    <dgm:cxn modelId="{1EADE109-41F8-4419-9AA3-B688B9FDB243}" srcId="{6C0C94FC-E0C5-4E9D-98AF-E6AFA35CF14F}" destId="{06100930-75AC-4A71-B4E6-510D99691CCA}" srcOrd="4" destOrd="0" parTransId="{A8CBB1BA-A55E-4B4E-AE7B-538759FF7764}" sibTransId="{75994AAD-DBF8-4354-B60B-B501AB437357}"/>
    <dgm:cxn modelId="{6D816F16-C753-48D3-9AC6-83D27E001627}" srcId="{6C0C94FC-E0C5-4E9D-98AF-E6AFA35CF14F}" destId="{D736A938-E049-494F-AB57-8077B8F0E2F0}" srcOrd="0" destOrd="0" parTransId="{7113A973-9CE0-4E6E-8DA9-A4C543DE7E5C}" sibTransId="{14B85F87-8462-45C6-9807-DA3B2E66285C}"/>
    <dgm:cxn modelId="{9881EE9F-F53E-44BC-9B6E-2ECE5DE52983}" type="presOf" srcId="{1E2AAB1D-5A2F-4DBD-96B2-DFB4556156FA}" destId="{8ABA0F63-4186-4CA8-98F3-9D5F214636FA}" srcOrd="0" destOrd="0" presId="urn:microsoft.com/office/officeart/2005/8/layout/vList5"/>
    <dgm:cxn modelId="{9463C878-18CC-4C91-8E4B-150ECBD313E4}" type="presOf" srcId="{DB0A627A-55E0-465C-B631-84E7530597D2}" destId="{79769BAF-79F2-42FC-BAD3-0625868BCB38}" srcOrd="0" destOrd="0" presId="urn:microsoft.com/office/officeart/2005/8/layout/vList5"/>
    <dgm:cxn modelId="{BFF921D2-06B3-4A4E-AD94-7E2797BE6203}" type="presParOf" srcId="{5892E153-C1C5-4E32-B1D1-49AD1124A04D}" destId="{364699C1-F0FF-490A-9EC7-16DD01677D8F}" srcOrd="0" destOrd="0" presId="urn:microsoft.com/office/officeart/2005/8/layout/vList5"/>
    <dgm:cxn modelId="{EB621D7A-4E34-407C-A91F-67E1CB1A43DE}" type="presParOf" srcId="{364699C1-F0FF-490A-9EC7-16DD01677D8F}" destId="{EEF3E9BC-CD0E-4520-8616-D4043CDA6843}" srcOrd="0" destOrd="0" presId="urn:microsoft.com/office/officeart/2005/8/layout/vList5"/>
    <dgm:cxn modelId="{EC825D27-7E26-494F-B7FA-2FD0FDEDB8FF}" type="presParOf" srcId="{5892E153-C1C5-4E32-B1D1-49AD1124A04D}" destId="{9D6F5E0D-D8BC-49EC-83A5-848215B3328E}" srcOrd="1" destOrd="0" presId="urn:microsoft.com/office/officeart/2005/8/layout/vList5"/>
    <dgm:cxn modelId="{70774F63-1BB9-4481-BBB6-4DDAFDF7F624}" type="presParOf" srcId="{5892E153-C1C5-4E32-B1D1-49AD1124A04D}" destId="{2DEA76B7-7399-4E66-B76A-4FBE8976E4BE}" srcOrd="2" destOrd="0" presId="urn:microsoft.com/office/officeart/2005/8/layout/vList5"/>
    <dgm:cxn modelId="{DCDAA688-9D86-4788-815F-C1F698077FD2}" type="presParOf" srcId="{2DEA76B7-7399-4E66-B76A-4FBE8976E4BE}" destId="{697C153D-C19B-454E-9E38-90AEDC6A3307}" srcOrd="0" destOrd="0" presId="urn:microsoft.com/office/officeart/2005/8/layout/vList5"/>
    <dgm:cxn modelId="{32DD5A28-85B6-4A25-B515-C935FAAB1838}" type="presParOf" srcId="{5892E153-C1C5-4E32-B1D1-49AD1124A04D}" destId="{9EACE171-1879-47FD-90DC-A2E62AC3C1B7}" srcOrd="3" destOrd="0" presId="urn:microsoft.com/office/officeart/2005/8/layout/vList5"/>
    <dgm:cxn modelId="{675E20F3-9898-4600-9D88-32BBE8674B7F}" type="presParOf" srcId="{5892E153-C1C5-4E32-B1D1-49AD1124A04D}" destId="{1C8BB8D6-5B2D-44FC-ACB0-1A0D90C50303}" srcOrd="4" destOrd="0" presId="urn:microsoft.com/office/officeart/2005/8/layout/vList5"/>
    <dgm:cxn modelId="{FAD20C30-C425-40C2-B164-E6E7C3AE87F5}" type="presParOf" srcId="{1C8BB8D6-5B2D-44FC-ACB0-1A0D90C50303}" destId="{D096C7D4-CC91-45C1-A072-B05CA3B50C90}" srcOrd="0" destOrd="0" presId="urn:microsoft.com/office/officeart/2005/8/layout/vList5"/>
    <dgm:cxn modelId="{66C409F9-AFD7-4109-8925-859C3A408333}" type="presParOf" srcId="{5892E153-C1C5-4E32-B1D1-49AD1124A04D}" destId="{346C715B-B6E8-45E6-B599-6C379F803D85}" srcOrd="5" destOrd="0" presId="urn:microsoft.com/office/officeart/2005/8/layout/vList5"/>
    <dgm:cxn modelId="{80DAC167-3FB4-4761-9F65-90B8C7D26C8E}" type="presParOf" srcId="{5892E153-C1C5-4E32-B1D1-49AD1124A04D}" destId="{5D619699-D91B-4C07-866A-682FD8199AE8}" srcOrd="6" destOrd="0" presId="urn:microsoft.com/office/officeart/2005/8/layout/vList5"/>
    <dgm:cxn modelId="{76663344-121E-4B31-9974-D72428B9F11F}" type="presParOf" srcId="{5D619699-D91B-4C07-866A-682FD8199AE8}" destId="{8ABA0F63-4186-4CA8-98F3-9D5F214636FA}" srcOrd="0" destOrd="0" presId="urn:microsoft.com/office/officeart/2005/8/layout/vList5"/>
    <dgm:cxn modelId="{79D12610-00E5-420E-8B7E-8A3D11D3BD23}" type="presParOf" srcId="{5892E153-C1C5-4E32-B1D1-49AD1124A04D}" destId="{8002C4B6-D906-44C8-817C-223C15725B26}" srcOrd="7" destOrd="0" presId="urn:microsoft.com/office/officeart/2005/8/layout/vList5"/>
    <dgm:cxn modelId="{558A3E60-FE4B-4028-9B37-D19FF9B7F402}" type="presParOf" srcId="{5892E153-C1C5-4E32-B1D1-49AD1124A04D}" destId="{D11B6E65-8895-4DC0-BBDB-E1FD4D5BA538}" srcOrd="8" destOrd="0" presId="urn:microsoft.com/office/officeart/2005/8/layout/vList5"/>
    <dgm:cxn modelId="{DE322806-6C7A-4C87-A3A9-CA6D337FACDA}" type="presParOf" srcId="{D11B6E65-8895-4DC0-BBDB-E1FD4D5BA538}" destId="{93079ECC-5DE0-4677-8EBB-7E334EC893BE}" srcOrd="0" destOrd="0" presId="urn:microsoft.com/office/officeart/2005/8/layout/vList5"/>
    <dgm:cxn modelId="{8BD4966F-7C27-44BD-8630-EF35C4BDEB01}" type="presParOf" srcId="{5892E153-C1C5-4E32-B1D1-49AD1124A04D}" destId="{DCE5DA34-A2B6-49CE-B057-4636DAEC9754}" srcOrd="9" destOrd="0" presId="urn:microsoft.com/office/officeart/2005/8/layout/vList5"/>
    <dgm:cxn modelId="{D4BBD174-2072-41BD-B3B0-1ACD58F558EA}" type="presParOf" srcId="{5892E153-C1C5-4E32-B1D1-49AD1124A04D}" destId="{ED93FBC4-BEFB-4564-B585-44DC84B1CB32}" srcOrd="10" destOrd="0" presId="urn:microsoft.com/office/officeart/2005/8/layout/vList5"/>
    <dgm:cxn modelId="{A0F4048A-E026-4A11-A12E-7DAF642C6B2A}" type="presParOf" srcId="{ED93FBC4-BEFB-4564-B585-44DC84B1CB32}" destId="{79769BAF-79F2-42FC-BAD3-0625868BCB38}" srcOrd="0" destOrd="0" presId="urn:microsoft.com/office/officeart/2005/8/layout/vList5"/>
    <dgm:cxn modelId="{289A19B6-AC88-48BD-8ED6-07858D56C935}" type="presParOf" srcId="{5892E153-C1C5-4E32-B1D1-49AD1124A04D}" destId="{6EBEBFC0-BFD0-4891-B53A-B51B9955D129}" srcOrd="11" destOrd="0" presId="urn:microsoft.com/office/officeart/2005/8/layout/vList5"/>
    <dgm:cxn modelId="{5E2CF53E-CE79-46DD-98FD-44A53375327C}" type="presParOf" srcId="{5892E153-C1C5-4E32-B1D1-49AD1124A04D}" destId="{0277B365-AB59-4D04-9AE6-89679BF488A1}" srcOrd="12" destOrd="0" presId="urn:microsoft.com/office/officeart/2005/8/layout/vList5"/>
    <dgm:cxn modelId="{EB990DE5-DF1E-4895-8406-069FB3989215}" type="presParOf" srcId="{0277B365-AB59-4D04-9AE6-89679BF488A1}" destId="{27416906-9E56-43EB-8D10-F6964E9C0E3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892043-CB6A-482A-B96E-18FC55CEC27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615C20B-F159-4B94-BA63-9C38CC24AF74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cs-CZ" sz="2800" dirty="0" err="1" smtClean="0"/>
            <a:t>Wie</a:t>
          </a:r>
          <a:r>
            <a:rPr lang="cs-CZ" sz="2800" dirty="0" smtClean="0"/>
            <a:t> </a:t>
          </a:r>
          <a:r>
            <a:rPr lang="cs-CZ" sz="2800" dirty="0" err="1" smtClean="0"/>
            <a:t>sieht</a:t>
          </a:r>
          <a:r>
            <a:rPr lang="cs-CZ" sz="2800" dirty="0" smtClean="0"/>
            <a:t> </a:t>
          </a:r>
          <a:r>
            <a:rPr lang="cs-CZ" sz="2800" dirty="0" err="1" smtClean="0"/>
            <a:t>er</a:t>
          </a:r>
          <a:r>
            <a:rPr lang="cs-CZ" sz="2800" dirty="0" smtClean="0"/>
            <a:t> / </a:t>
          </a:r>
          <a:r>
            <a:rPr lang="cs-CZ" sz="2800" dirty="0" err="1" smtClean="0"/>
            <a:t>sie</a:t>
          </a:r>
          <a:r>
            <a:rPr lang="cs-CZ" sz="2800" dirty="0" smtClean="0"/>
            <a:t> </a:t>
          </a:r>
          <a:r>
            <a:rPr lang="cs-CZ" sz="2800" dirty="0" err="1" smtClean="0"/>
            <a:t>aus</a:t>
          </a:r>
          <a:r>
            <a:rPr lang="cs-CZ" sz="2800" dirty="0" smtClean="0"/>
            <a:t>?</a:t>
          </a:r>
          <a:endParaRPr lang="cs-CZ" sz="2800" dirty="0"/>
        </a:p>
      </dgm:t>
    </dgm:pt>
    <dgm:pt modelId="{6374832D-FAA1-463C-8236-ACDB2855B453}" type="parTrans" cxnId="{96CF0188-CA48-416A-A0D4-3856423CD65B}">
      <dgm:prSet/>
      <dgm:spPr/>
      <dgm:t>
        <a:bodyPr/>
        <a:lstStyle/>
        <a:p>
          <a:endParaRPr lang="cs-CZ"/>
        </a:p>
      </dgm:t>
    </dgm:pt>
    <dgm:pt modelId="{DFEE6E78-EEAF-43FB-97B9-D5159B645297}" type="sibTrans" cxnId="{96CF0188-CA48-416A-A0D4-3856423CD65B}">
      <dgm:prSet/>
      <dgm:spPr/>
      <dgm:t>
        <a:bodyPr/>
        <a:lstStyle/>
        <a:p>
          <a:endParaRPr lang="cs-CZ"/>
        </a:p>
      </dgm:t>
    </dgm:pt>
    <dgm:pt modelId="{90EB3B89-DC80-464F-AF29-E05A2C43E8D7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cs-CZ" sz="2800" dirty="0" err="1" smtClean="0"/>
            <a:t>Welche</a:t>
          </a:r>
          <a:r>
            <a:rPr lang="cs-CZ" sz="2800" dirty="0" smtClean="0"/>
            <a:t> </a:t>
          </a:r>
          <a:r>
            <a:rPr lang="cs-CZ" sz="2800" dirty="0" err="1" smtClean="0"/>
            <a:t>Eigenschaften</a:t>
          </a:r>
          <a:r>
            <a:rPr lang="cs-CZ" sz="2800" dirty="0" smtClean="0"/>
            <a:t> </a:t>
          </a:r>
          <a:r>
            <a:rPr lang="cs-CZ" sz="2800" dirty="0" err="1" smtClean="0"/>
            <a:t>hat</a:t>
          </a:r>
          <a:r>
            <a:rPr lang="cs-CZ" sz="2800" dirty="0" smtClean="0"/>
            <a:t> </a:t>
          </a:r>
          <a:r>
            <a:rPr lang="cs-CZ" sz="2800" dirty="0" err="1" smtClean="0"/>
            <a:t>er</a:t>
          </a:r>
          <a:r>
            <a:rPr lang="cs-CZ" sz="2800" dirty="0" smtClean="0"/>
            <a:t> / </a:t>
          </a:r>
          <a:r>
            <a:rPr lang="cs-CZ" sz="2800" dirty="0" err="1" smtClean="0"/>
            <a:t>sie</a:t>
          </a:r>
          <a:r>
            <a:rPr lang="cs-CZ" sz="2800" dirty="0" smtClean="0"/>
            <a:t>?</a:t>
          </a:r>
          <a:endParaRPr lang="cs-CZ" sz="2800" dirty="0"/>
        </a:p>
      </dgm:t>
    </dgm:pt>
    <dgm:pt modelId="{74FE9723-4C46-4D62-A6D9-390C8D5AB2C5}" type="parTrans" cxnId="{2DF1EAF9-3C6E-4350-9A48-7385B931145E}">
      <dgm:prSet/>
      <dgm:spPr/>
      <dgm:t>
        <a:bodyPr/>
        <a:lstStyle/>
        <a:p>
          <a:endParaRPr lang="cs-CZ"/>
        </a:p>
      </dgm:t>
    </dgm:pt>
    <dgm:pt modelId="{F3A7900A-9FE7-46AC-9B0F-C2E40AE89352}" type="sibTrans" cxnId="{2DF1EAF9-3C6E-4350-9A48-7385B931145E}">
      <dgm:prSet/>
      <dgm:spPr/>
      <dgm:t>
        <a:bodyPr/>
        <a:lstStyle/>
        <a:p>
          <a:endParaRPr lang="cs-CZ"/>
        </a:p>
      </dgm:t>
    </dgm:pt>
    <dgm:pt modelId="{56345B8A-4EB0-4B18-B650-FD72A6ABEFFB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cs-CZ" sz="2800" dirty="0" err="1" smtClean="0"/>
            <a:t>Was</a:t>
          </a:r>
          <a:r>
            <a:rPr lang="cs-CZ" sz="2800" dirty="0" smtClean="0"/>
            <a:t> </a:t>
          </a:r>
          <a:r>
            <a:rPr lang="cs-CZ" sz="2800" dirty="0" err="1" smtClean="0"/>
            <a:t>mag</a:t>
          </a:r>
          <a:r>
            <a:rPr lang="cs-CZ" sz="2800" dirty="0" smtClean="0"/>
            <a:t> </a:t>
          </a:r>
          <a:r>
            <a:rPr lang="cs-CZ" sz="2800" dirty="0" err="1" smtClean="0"/>
            <a:t>er</a:t>
          </a:r>
          <a:r>
            <a:rPr lang="cs-CZ" sz="2800" dirty="0" smtClean="0"/>
            <a:t> / </a:t>
          </a:r>
          <a:r>
            <a:rPr lang="cs-CZ" sz="2800" dirty="0" err="1" smtClean="0"/>
            <a:t>sie</a:t>
          </a:r>
          <a:r>
            <a:rPr lang="cs-CZ" sz="2800" dirty="0" smtClean="0"/>
            <a:t>?</a:t>
          </a:r>
          <a:endParaRPr lang="cs-CZ" sz="2800" dirty="0"/>
        </a:p>
      </dgm:t>
    </dgm:pt>
    <dgm:pt modelId="{183F9FC7-F93D-41A1-9808-E8329EC198D0}" type="parTrans" cxnId="{DD55CD08-BC5B-4943-A1E9-D10AE99FFEF4}">
      <dgm:prSet/>
      <dgm:spPr/>
      <dgm:t>
        <a:bodyPr/>
        <a:lstStyle/>
        <a:p>
          <a:endParaRPr lang="cs-CZ"/>
        </a:p>
      </dgm:t>
    </dgm:pt>
    <dgm:pt modelId="{399AEDD6-63A2-474B-8B50-586EC556E46F}" type="sibTrans" cxnId="{DD55CD08-BC5B-4943-A1E9-D10AE99FFEF4}">
      <dgm:prSet/>
      <dgm:spPr/>
      <dgm:t>
        <a:bodyPr/>
        <a:lstStyle/>
        <a:p>
          <a:endParaRPr lang="cs-CZ"/>
        </a:p>
      </dgm:t>
    </dgm:pt>
    <dgm:pt modelId="{89D6F569-3586-4C0B-9CC9-FD3C25C1F3A8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cs-CZ" sz="2800" dirty="0" err="1" smtClean="0"/>
            <a:t>Welche</a:t>
          </a:r>
          <a:r>
            <a:rPr lang="cs-CZ" sz="2800" dirty="0" smtClean="0"/>
            <a:t> </a:t>
          </a:r>
          <a:r>
            <a:rPr lang="cs-CZ" sz="2800" dirty="0" err="1" smtClean="0"/>
            <a:t>Hobbys</a:t>
          </a:r>
          <a:r>
            <a:rPr lang="cs-CZ" sz="2800" dirty="0" smtClean="0"/>
            <a:t> </a:t>
          </a:r>
          <a:r>
            <a:rPr lang="cs-CZ" sz="2800" dirty="0" err="1" smtClean="0"/>
            <a:t>hat</a:t>
          </a:r>
          <a:r>
            <a:rPr lang="cs-CZ" sz="2800" dirty="0" smtClean="0"/>
            <a:t> </a:t>
          </a:r>
          <a:r>
            <a:rPr lang="cs-CZ" sz="2800" dirty="0" err="1" smtClean="0"/>
            <a:t>er</a:t>
          </a:r>
          <a:r>
            <a:rPr lang="cs-CZ" sz="2800" dirty="0" smtClean="0"/>
            <a:t> / </a:t>
          </a:r>
          <a:r>
            <a:rPr lang="cs-CZ" sz="2800" dirty="0" err="1" smtClean="0"/>
            <a:t>sie</a:t>
          </a:r>
          <a:r>
            <a:rPr lang="cs-CZ" sz="2800" dirty="0" smtClean="0"/>
            <a:t>?</a:t>
          </a:r>
          <a:endParaRPr lang="cs-CZ" sz="2800" dirty="0"/>
        </a:p>
      </dgm:t>
    </dgm:pt>
    <dgm:pt modelId="{9A9B6CEC-F05F-4A21-BE61-7AE20F92365C}" type="parTrans" cxnId="{357FCB6F-2538-43FA-B9C3-084F7D81A906}">
      <dgm:prSet/>
      <dgm:spPr/>
      <dgm:t>
        <a:bodyPr/>
        <a:lstStyle/>
        <a:p>
          <a:endParaRPr lang="cs-CZ"/>
        </a:p>
      </dgm:t>
    </dgm:pt>
    <dgm:pt modelId="{D3CDA351-16A4-405A-BB8D-AA877FB1256D}" type="sibTrans" cxnId="{357FCB6F-2538-43FA-B9C3-084F7D81A906}">
      <dgm:prSet/>
      <dgm:spPr/>
      <dgm:t>
        <a:bodyPr/>
        <a:lstStyle/>
        <a:p>
          <a:endParaRPr lang="cs-CZ"/>
        </a:p>
      </dgm:t>
    </dgm:pt>
    <dgm:pt modelId="{FEF003F5-CCDA-4DD1-8EA8-F8550236318B}" type="pres">
      <dgm:prSet presAssocID="{E5892043-CB6A-482A-B96E-18FC55CEC27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A1F6701-FE4B-48D6-9E35-A9F1DB89B657}" type="pres">
      <dgm:prSet presAssocID="{E5892043-CB6A-482A-B96E-18FC55CEC27B}" presName="arrow" presStyleLbl="bgShp" presStyleIdx="0" presStyleCnt="1" custLinFactNeighborX="-440" custLinFactNeighborY="974"/>
      <dgm:spPr>
        <a:ln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806E39DB-082F-46F0-8226-CAAB1DEC8532}" type="pres">
      <dgm:prSet presAssocID="{E5892043-CB6A-482A-B96E-18FC55CEC27B}" presName="linearProcess" presStyleCnt="0"/>
      <dgm:spPr/>
    </dgm:pt>
    <dgm:pt modelId="{15DCE1FF-64F2-4E1E-A2E9-2ACC97FBB8D1}" type="pres">
      <dgm:prSet presAssocID="{9615C20B-F159-4B94-BA63-9C38CC24AF74}" presName="textNode" presStyleLbl="node1" presStyleIdx="0" presStyleCnt="4" custScaleX="135970" custLinFactNeighborX="-1770" custLinFactNeighborY="57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A9B819-9DEE-4AE5-8D66-5330E4298834}" type="pres">
      <dgm:prSet presAssocID="{DFEE6E78-EEAF-43FB-97B9-D5159B645297}" presName="sibTrans" presStyleCnt="0"/>
      <dgm:spPr/>
    </dgm:pt>
    <dgm:pt modelId="{39055BD1-96E0-4019-B23E-E6589B65D1EF}" type="pres">
      <dgm:prSet presAssocID="{90EB3B89-DC80-464F-AF29-E05A2C43E8D7}" presName="textNode" presStyleLbl="node1" presStyleIdx="1" presStyleCnt="4" custScaleX="18661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E20E7D-42E6-4F72-B689-A73F6A730B96}" type="pres">
      <dgm:prSet presAssocID="{F3A7900A-9FE7-46AC-9B0F-C2E40AE89352}" presName="sibTrans" presStyleCnt="0"/>
      <dgm:spPr/>
    </dgm:pt>
    <dgm:pt modelId="{FEF36D80-2BBD-4381-AD28-4021A9CA1358}" type="pres">
      <dgm:prSet presAssocID="{56345B8A-4EB0-4B18-B650-FD72A6ABEFFB}" presName="textNode" presStyleLbl="node1" presStyleIdx="2" presStyleCnt="4" custScaleX="1228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980029-16AE-4DB4-83A0-EA7D95C5D42C}" type="pres">
      <dgm:prSet presAssocID="{399AEDD6-63A2-474B-8B50-586EC556E46F}" presName="sibTrans" presStyleCnt="0"/>
      <dgm:spPr/>
    </dgm:pt>
    <dgm:pt modelId="{C11FC2DC-1A15-4EBE-82C5-19650B880378}" type="pres">
      <dgm:prSet presAssocID="{89D6F569-3586-4C0B-9CC9-FD3C25C1F3A8}" presName="textNode" presStyleLbl="node1" presStyleIdx="3" presStyleCnt="4" custScaleX="13517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7C3C049-C6AC-4E70-9C44-F4FC691459D6}" type="presOf" srcId="{89D6F569-3586-4C0B-9CC9-FD3C25C1F3A8}" destId="{C11FC2DC-1A15-4EBE-82C5-19650B880378}" srcOrd="0" destOrd="0" presId="urn:microsoft.com/office/officeart/2005/8/layout/hProcess9"/>
    <dgm:cxn modelId="{96CF0188-CA48-416A-A0D4-3856423CD65B}" srcId="{E5892043-CB6A-482A-B96E-18FC55CEC27B}" destId="{9615C20B-F159-4B94-BA63-9C38CC24AF74}" srcOrd="0" destOrd="0" parTransId="{6374832D-FAA1-463C-8236-ACDB2855B453}" sibTransId="{DFEE6E78-EEAF-43FB-97B9-D5159B645297}"/>
    <dgm:cxn modelId="{357FCB6F-2538-43FA-B9C3-084F7D81A906}" srcId="{E5892043-CB6A-482A-B96E-18FC55CEC27B}" destId="{89D6F569-3586-4C0B-9CC9-FD3C25C1F3A8}" srcOrd="3" destOrd="0" parTransId="{9A9B6CEC-F05F-4A21-BE61-7AE20F92365C}" sibTransId="{D3CDA351-16A4-405A-BB8D-AA877FB1256D}"/>
    <dgm:cxn modelId="{EDC110F1-086E-4E3A-A554-E40ACBA972F1}" type="presOf" srcId="{90EB3B89-DC80-464F-AF29-E05A2C43E8D7}" destId="{39055BD1-96E0-4019-B23E-E6589B65D1EF}" srcOrd="0" destOrd="0" presId="urn:microsoft.com/office/officeart/2005/8/layout/hProcess9"/>
    <dgm:cxn modelId="{402659CB-E6C4-4A49-A95E-922947ADD394}" type="presOf" srcId="{56345B8A-4EB0-4B18-B650-FD72A6ABEFFB}" destId="{FEF36D80-2BBD-4381-AD28-4021A9CA1358}" srcOrd="0" destOrd="0" presId="urn:microsoft.com/office/officeart/2005/8/layout/hProcess9"/>
    <dgm:cxn modelId="{2DF1EAF9-3C6E-4350-9A48-7385B931145E}" srcId="{E5892043-CB6A-482A-B96E-18FC55CEC27B}" destId="{90EB3B89-DC80-464F-AF29-E05A2C43E8D7}" srcOrd="1" destOrd="0" parTransId="{74FE9723-4C46-4D62-A6D9-390C8D5AB2C5}" sibTransId="{F3A7900A-9FE7-46AC-9B0F-C2E40AE89352}"/>
    <dgm:cxn modelId="{08EA00F7-2193-4730-8799-0A0832A83E95}" type="presOf" srcId="{E5892043-CB6A-482A-B96E-18FC55CEC27B}" destId="{FEF003F5-CCDA-4DD1-8EA8-F8550236318B}" srcOrd="0" destOrd="0" presId="urn:microsoft.com/office/officeart/2005/8/layout/hProcess9"/>
    <dgm:cxn modelId="{DD55CD08-BC5B-4943-A1E9-D10AE99FFEF4}" srcId="{E5892043-CB6A-482A-B96E-18FC55CEC27B}" destId="{56345B8A-4EB0-4B18-B650-FD72A6ABEFFB}" srcOrd="2" destOrd="0" parTransId="{183F9FC7-F93D-41A1-9808-E8329EC198D0}" sibTransId="{399AEDD6-63A2-474B-8B50-586EC556E46F}"/>
    <dgm:cxn modelId="{9EDD0D90-3229-42D0-B4F9-B071AD28B122}" type="presOf" srcId="{9615C20B-F159-4B94-BA63-9C38CC24AF74}" destId="{15DCE1FF-64F2-4E1E-A2E9-2ACC97FBB8D1}" srcOrd="0" destOrd="0" presId="urn:microsoft.com/office/officeart/2005/8/layout/hProcess9"/>
    <dgm:cxn modelId="{72AF9BCD-433D-4FB1-AD2E-BE9FFFBD4E0A}" type="presParOf" srcId="{FEF003F5-CCDA-4DD1-8EA8-F8550236318B}" destId="{1A1F6701-FE4B-48D6-9E35-A9F1DB89B657}" srcOrd="0" destOrd="0" presId="urn:microsoft.com/office/officeart/2005/8/layout/hProcess9"/>
    <dgm:cxn modelId="{14AB5C74-9E1B-41D4-BDBA-5457E7AFF683}" type="presParOf" srcId="{FEF003F5-CCDA-4DD1-8EA8-F8550236318B}" destId="{806E39DB-082F-46F0-8226-CAAB1DEC8532}" srcOrd="1" destOrd="0" presId="urn:microsoft.com/office/officeart/2005/8/layout/hProcess9"/>
    <dgm:cxn modelId="{65BFBF95-D7FE-4B6F-A6E9-961418FA6078}" type="presParOf" srcId="{806E39DB-082F-46F0-8226-CAAB1DEC8532}" destId="{15DCE1FF-64F2-4E1E-A2E9-2ACC97FBB8D1}" srcOrd="0" destOrd="0" presId="urn:microsoft.com/office/officeart/2005/8/layout/hProcess9"/>
    <dgm:cxn modelId="{F86501A9-FF4B-48D1-A9DF-F804086215AC}" type="presParOf" srcId="{806E39DB-082F-46F0-8226-CAAB1DEC8532}" destId="{EFA9B819-9DEE-4AE5-8D66-5330E4298834}" srcOrd="1" destOrd="0" presId="urn:microsoft.com/office/officeart/2005/8/layout/hProcess9"/>
    <dgm:cxn modelId="{3BC101FF-325B-4592-B48B-AAB4D0C461BD}" type="presParOf" srcId="{806E39DB-082F-46F0-8226-CAAB1DEC8532}" destId="{39055BD1-96E0-4019-B23E-E6589B65D1EF}" srcOrd="2" destOrd="0" presId="urn:microsoft.com/office/officeart/2005/8/layout/hProcess9"/>
    <dgm:cxn modelId="{EF2CCA11-0548-4EC6-B791-17173FBE8A8C}" type="presParOf" srcId="{806E39DB-082F-46F0-8226-CAAB1DEC8532}" destId="{4BE20E7D-42E6-4F72-B689-A73F6A730B96}" srcOrd="3" destOrd="0" presId="urn:microsoft.com/office/officeart/2005/8/layout/hProcess9"/>
    <dgm:cxn modelId="{118CF46E-8F09-45FB-9A61-45F683BCB21D}" type="presParOf" srcId="{806E39DB-082F-46F0-8226-CAAB1DEC8532}" destId="{FEF36D80-2BBD-4381-AD28-4021A9CA1358}" srcOrd="4" destOrd="0" presId="urn:microsoft.com/office/officeart/2005/8/layout/hProcess9"/>
    <dgm:cxn modelId="{52A0EF61-9C1A-449A-99E6-0F80140CD3C4}" type="presParOf" srcId="{806E39DB-082F-46F0-8226-CAAB1DEC8532}" destId="{48980029-16AE-4DB4-83A0-EA7D95C5D42C}" srcOrd="5" destOrd="0" presId="urn:microsoft.com/office/officeart/2005/8/layout/hProcess9"/>
    <dgm:cxn modelId="{806D032F-FFF8-4F0D-B54C-5AAE72FBF67C}" type="presParOf" srcId="{806E39DB-082F-46F0-8226-CAAB1DEC8532}" destId="{C11FC2DC-1A15-4EBE-82C5-19650B88037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F3E9BC-CD0E-4520-8616-D4043CDA6843}">
      <dsp:nvSpPr>
        <dsp:cNvPr id="0" name=""/>
        <dsp:cNvSpPr/>
      </dsp:nvSpPr>
      <dsp:spPr>
        <a:xfrm>
          <a:off x="2633471" y="405"/>
          <a:ext cx="2962656" cy="649476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KLEIN</a:t>
          </a:r>
          <a:endParaRPr lang="cs-CZ" sz="3200" kern="1200" dirty="0"/>
        </a:p>
      </dsp:txBody>
      <dsp:txXfrm>
        <a:off x="2633471" y="405"/>
        <a:ext cx="2962656" cy="649476"/>
      </dsp:txXfrm>
    </dsp:sp>
    <dsp:sp modelId="{697C153D-C19B-454E-9E38-90AEDC6A3307}">
      <dsp:nvSpPr>
        <dsp:cNvPr id="0" name=""/>
        <dsp:cNvSpPr/>
      </dsp:nvSpPr>
      <dsp:spPr>
        <a:xfrm>
          <a:off x="2633471" y="682355"/>
          <a:ext cx="2962656" cy="649476"/>
        </a:xfrm>
        <a:prstGeom prst="roundRect">
          <a:avLst/>
        </a:prstGeom>
        <a:solidFill>
          <a:srgbClr val="1ED43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smtClean="0"/>
            <a:t>DICK</a:t>
          </a:r>
          <a:endParaRPr lang="cs-CZ" sz="3200" kern="1200"/>
        </a:p>
      </dsp:txBody>
      <dsp:txXfrm>
        <a:off x="2633471" y="682355"/>
        <a:ext cx="2962656" cy="649476"/>
      </dsp:txXfrm>
    </dsp:sp>
    <dsp:sp modelId="{D096C7D4-CC91-45C1-A072-B05CA3B50C90}">
      <dsp:nvSpPr>
        <dsp:cNvPr id="0" name=""/>
        <dsp:cNvSpPr/>
      </dsp:nvSpPr>
      <dsp:spPr>
        <a:xfrm>
          <a:off x="2633471" y="1364305"/>
          <a:ext cx="2962656" cy="649476"/>
        </a:xfrm>
        <a:prstGeom prst="roundRect">
          <a:avLst/>
        </a:prstGeom>
        <a:solidFill>
          <a:srgbClr val="E2931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KLUG</a:t>
          </a:r>
          <a:endParaRPr lang="cs-CZ" sz="3200" kern="1200" dirty="0"/>
        </a:p>
      </dsp:txBody>
      <dsp:txXfrm>
        <a:off x="2633471" y="1364305"/>
        <a:ext cx="2962656" cy="649476"/>
      </dsp:txXfrm>
    </dsp:sp>
    <dsp:sp modelId="{8ABA0F63-4186-4CA8-98F3-9D5F214636FA}">
      <dsp:nvSpPr>
        <dsp:cNvPr id="0" name=""/>
        <dsp:cNvSpPr/>
      </dsp:nvSpPr>
      <dsp:spPr>
        <a:xfrm>
          <a:off x="2633471" y="2046255"/>
          <a:ext cx="2962656" cy="649476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smtClean="0"/>
            <a:t>FAUL</a:t>
          </a:r>
          <a:endParaRPr lang="cs-CZ" sz="3200" kern="1200"/>
        </a:p>
      </dsp:txBody>
      <dsp:txXfrm>
        <a:off x="2633471" y="2046255"/>
        <a:ext cx="2962656" cy="649476"/>
      </dsp:txXfrm>
    </dsp:sp>
    <dsp:sp modelId="{93079ECC-5DE0-4677-8EBB-7E334EC893BE}">
      <dsp:nvSpPr>
        <dsp:cNvPr id="0" name=""/>
        <dsp:cNvSpPr/>
      </dsp:nvSpPr>
      <dsp:spPr>
        <a:xfrm>
          <a:off x="2633471" y="2728205"/>
          <a:ext cx="2962656" cy="649476"/>
        </a:xfrm>
        <a:prstGeom prst="roundRect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smtClean="0"/>
            <a:t>LAUT</a:t>
          </a:r>
          <a:endParaRPr lang="cs-CZ" sz="3200" kern="1200"/>
        </a:p>
      </dsp:txBody>
      <dsp:txXfrm>
        <a:off x="2633471" y="2728205"/>
        <a:ext cx="2962656" cy="649476"/>
      </dsp:txXfrm>
    </dsp:sp>
    <dsp:sp modelId="{79769BAF-79F2-42FC-BAD3-0625868BCB38}">
      <dsp:nvSpPr>
        <dsp:cNvPr id="0" name=""/>
        <dsp:cNvSpPr/>
      </dsp:nvSpPr>
      <dsp:spPr>
        <a:xfrm>
          <a:off x="2633471" y="3410155"/>
          <a:ext cx="2962656" cy="649476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smtClean="0"/>
            <a:t>JUNG</a:t>
          </a:r>
          <a:endParaRPr lang="cs-CZ" sz="3200" kern="1200"/>
        </a:p>
      </dsp:txBody>
      <dsp:txXfrm>
        <a:off x="2633471" y="3410155"/>
        <a:ext cx="2962656" cy="649476"/>
      </dsp:txXfrm>
    </dsp:sp>
    <dsp:sp modelId="{27416906-9E56-43EB-8D10-F6964E9C0E32}">
      <dsp:nvSpPr>
        <dsp:cNvPr id="0" name=""/>
        <dsp:cNvSpPr/>
      </dsp:nvSpPr>
      <dsp:spPr>
        <a:xfrm>
          <a:off x="2633471" y="4092105"/>
          <a:ext cx="2962656" cy="649476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TRAURIG</a:t>
          </a:r>
          <a:endParaRPr lang="cs-CZ" sz="3200" kern="1200" dirty="0"/>
        </a:p>
      </dsp:txBody>
      <dsp:txXfrm>
        <a:off x="2633471" y="4092105"/>
        <a:ext cx="2962656" cy="6494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F3E9BC-CD0E-4520-8616-D4043CDA6843}">
      <dsp:nvSpPr>
        <dsp:cNvPr id="0" name=""/>
        <dsp:cNvSpPr/>
      </dsp:nvSpPr>
      <dsp:spPr>
        <a:xfrm>
          <a:off x="2820771" y="2"/>
          <a:ext cx="3136668" cy="649476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err="1" smtClean="0"/>
            <a:t>GROß</a:t>
          </a:r>
          <a:endParaRPr lang="cs-CZ" sz="3200" kern="1200" dirty="0"/>
        </a:p>
      </dsp:txBody>
      <dsp:txXfrm>
        <a:off x="2820771" y="2"/>
        <a:ext cx="3136668" cy="649476"/>
      </dsp:txXfrm>
    </dsp:sp>
    <dsp:sp modelId="{697C153D-C19B-454E-9E38-90AEDC6A3307}">
      <dsp:nvSpPr>
        <dsp:cNvPr id="0" name=""/>
        <dsp:cNvSpPr/>
      </dsp:nvSpPr>
      <dsp:spPr>
        <a:xfrm>
          <a:off x="2788149" y="682355"/>
          <a:ext cx="3136668" cy="649476"/>
        </a:xfrm>
        <a:prstGeom prst="roundRect">
          <a:avLst/>
        </a:prstGeom>
        <a:solidFill>
          <a:srgbClr val="1ED43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DÜNN</a:t>
          </a:r>
          <a:endParaRPr lang="cs-CZ" sz="3200" kern="1200" dirty="0"/>
        </a:p>
      </dsp:txBody>
      <dsp:txXfrm>
        <a:off x="2788149" y="682355"/>
        <a:ext cx="3136668" cy="649476"/>
      </dsp:txXfrm>
    </dsp:sp>
    <dsp:sp modelId="{D096C7D4-CC91-45C1-A072-B05CA3B50C90}">
      <dsp:nvSpPr>
        <dsp:cNvPr id="0" name=""/>
        <dsp:cNvSpPr/>
      </dsp:nvSpPr>
      <dsp:spPr>
        <a:xfrm>
          <a:off x="2788149" y="1364305"/>
          <a:ext cx="3136668" cy="649476"/>
        </a:xfrm>
        <a:prstGeom prst="roundRect">
          <a:avLst/>
        </a:prstGeom>
        <a:solidFill>
          <a:srgbClr val="E2931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DUMM</a:t>
          </a:r>
          <a:endParaRPr lang="cs-CZ" sz="3200" kern="1200" dirty="0"/>
        </a:p>
      </dsp:txBody>
      <dsp:txXfrm>
        <a:off x="2788149" y="1364305"/>
        <a:ext cx="3136668" cy="649476"/>
      </dsp:txXfrm>
    </dsp:sp>
    <dsp:sp modelId="{8ABA0F63-4186-4CA8-98F3-9D5F214636FA}">
      <dsp:nvSpPr>
        <dsp:cNvPr id="0" name=""/>
        <dsp:cNvSpPr/>
      </dsp:nvSpPr>
      <dsp:spPr>
        <a:xfrm>
          <a:off x="2788149" y="2046255"/>
          <a:ext cx="3136668" cy="649476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err="1" smtClean="0"/>
            <a:t>FLEIßIG</a:t>
          </a:r>
          <a:endParaRPr lang="cs-CZ" sz="3200" kern="1200" dirty="0"/>
        </a:p>
      </dsp:txBody>
      <dsp:txXfrm>
        <a:off x="2788149" y="2046255"/>
        <a:ext cx="3136668" cy="649476"/>
      </dsp:txXfrm>
    </dsp:sp>
    <dsp:sp modelId="{93079ECC-5DE0-4677-8EBB-7E334EC893BE}">
      <dsp:nvSpPr>
        <dsp:cNvPr id="0" name=""/>
        <dsp:cNvSpPr/>
      </dsp:nvSpPr>
      <dsp:spPr>
        <a:xfrm>
          <a:off x="2788149" y="2728205"/>
          <a:ext cx="3136668" cy="649476"/>
        </a:xfrm>
        <a:prstGeom prst="roundRect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LEISE</a:t>
          </a:r>
          <a:endParaRPr lang="cs-CZ" sz="3200" kern="1200" dirty="0"/>
        </a:p>
      </dsp:txBody>
      <dsp:txXfrm>
        <a:off x="2788149" y="2728205"/>
        <a:ext cx="3136668" cy="649476"/>
      </dsp:txXfrm>
    </dsp:sp>
    <dsp:sp modelId="{79769BAF-79F2-42FC-BAD3-0625868BCB38}">
      <dsp:nvSpPr>
        <dsp:cNvPr id="0" name=""/>
        <dsp:cNvSpPr/>
      </dsp:nvSpPr>
      <dsp:spPr>
        <a:xfrm>
          <a:off x="2788149" y="3410155"/>
          <a:ext cx="3136668" cy="649476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ALT</a:t>
          </a:r>
          <a:endParaRPr lang="cs-CZ" sz="3200" kern="1200" dirty="0"/>
        </a:p>
      </dsp:txBody>
      <dsp:txXfrm>
        <a:off x="2788149" y="3410155"/>
        <a:ext cx="3136668" cy="649476"/>
      </dsp:txXfrm>
    </dsp:sp>
    <dsp:sp modelId="{27416906-9E56-43EB-8D10-F6964E9C0E32}">
      <dsp:nvSpPr>
        <dsp:cNvPr id="0" name=""/>
        <dsp:cNvSpPr/>
      </dsp:nvSpPr>
      <dsp:spPr>
        <a:xfrm>
          <a:off x="2788149" y="4092105"/>
          <a:ext cx="3136668" cy="649476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LUSTIG</a:t>
          </a:r>
          <a:endParaRPr lang="cs-CZ" sz="3200" kern="1200" dirty="0"/>
        </a:p>
      </dsp:txBody>
      <dsp:txXfrm>
        <a:off x="2788149" y="4092105"/>
        <a:ext cx="3136668" cy="64947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1F6701-FE4B-48D6-9E35-A9F1DB89B657}">
      <dsp:nvSpPr>
        <dsp:cNvPr id="0" name=""/>
        <dsp:cNvSpPr/>
      </dsp:nvSpPr>
      <dsp:spPr>
        <a:xfrm>
          <a:off x="590098" y="0"/>
          <a:ext cx="7038782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CE1FF-64F2-4E1E-A2E9-2ACC97FBB8D1}">
      <dsp:nvSpPr>
        <dsp:cNvPr id="0" name=""/>
        <dsp:cNvSpPr/>
      </dsp:nvSpPr>
      <dsp:spPr>
        <a:xfrm>
          <a:off x="0" y="1368162"/>
          <a:ext cx="1784597" cy="1810385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Wie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sieht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er</a:t>
          </a:r>
          <a:r>
            <a:rPr lang="cs-CZ" sz="2800" kern="1200" dirty="0" smtClean="0"/>
            <a:t> / </a:t>
          </a:r>
          <a:r>
            <a:rPr lang="cs-CZ" sz="2800" kern="1200" dirty="0" err="1" smtClean="0"/>
            <a:t>sie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aus</a:t>
          </a:r>
          <a:r>
            <a:rPr lang="cs-CZ" sz="2800" kern="1200" dirty="0" smtClean="0"/>
            <a:t>?</a:t>
          </a:r>
          <a:endParaRPr lang="cs-CZ" sz="2800" kern="1200" dirty="0"/>
        </a:p>
      </dsp:txBody>
      <dsp:txXfrm>
        <a:off x="0" y="1368162"/>
        <a:ext cx="1784597" cy="1810385"/>
      </dsp:txXfrm>
    </dsp:sp>
    <dsp:sp modelId="{39055BD1-96E0-4019-B23E-E6589B65D1EF}">
      <dsp:nvSpPr>
        <dsp:cNvPr id="0" name=""/>
        <dsp:cNvSpPr/>
      </dsp:nvSpPr>
      <dsp:spPr>
        <a:xfrm>
          <a:off x="2005619" y="1357788"/>
          <a:ext cx="2449362" cy="1810385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Welche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Eigenschaften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hat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er</a:t>
          </a:r>
          <a:r>
            <a:rPr lang="cs-CZ" sz="2800" kern="1200" dirty="0" smtClean="0"/>
            <a:t> / </a:t>
          </a:r>
          <a:r>
            <a:rPr lang="cs-CZ" sz="2800" kern="1200" dirty="0" err="1" smtClean="0"/>
            <a:t>sie</a:t>
          </a:r>
          <a:r>
            <a:rPr lang="cs-CZ" sz="2800" kern="1200" dirty="0" smtClean="0"/>
            <a:t>?</a:t>
          </a:r>
          <a:endParaRPr lang="cs-CZ" sz="2800" kern="1200" dirty="0"/>
        </a:p>
      </dsp:txBody>
      <dsp:txXfrm>
        <a:off x="2005619" y="1357788"/>
        <a:ext cx="2449362" cy="1810385"/>
      </dsp:txXfrm>
    </dsp:sp>
    <dsp:sp modelId="{FEF36D80-2BBD-4381-AD28-4021A9CA1358}">
      <dsp:nvSpPr>
        <dsp:cNvPr id="0" name=""/>
        <dsp:cNvSpPr/>
      </dsp:nvSpPr>
      <dsp:spPr>
        <a:xfrm>
          <a:off x="4673730" y="1357788"/>
          <a:ext cx="1611965" cy="181038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Was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mag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er</a:t>
          </a:r>
          <a:r>
            <a:rPr lang="cs-CZ" sz="2800" kern="1200" dirty="0" smtClean="0"/>
            <a:t> / </a:t>
          </a:r>
          <a:r>
            <a:rPr lang="cs-CZ" sz="2800" kern="1200" dirty="0" err="1" smtClean="0"/>
            <a:t>sie</a:t>
          </a:r>
          <a:r>
            <a:rPr lang="cs-CZ" sz="2800" kern="1200" dirty="0" smtClean="0"/>
            <a:t>?</a:t>
          </a:r>
          <a:endParaRPr lang="cs-CZ" sz="2800" kern="1200" dirty="0"/>
        </a:p>
      </dsp:txBody>
      <dsp:txXfrm>
        <a:off x="4673730" y="1357788"/>
        <a:ext cx="1611965" cy="1810385"/>
      </dsp:txXfrm>
    </dsp:sp>
    <dsp:sp modelId="{C11FC2DC-1A15-4EBE-82C5-19650B880378}">
      <dsp:nvSpPr>
        <dsp:cNvPr id="0" name=""/>
        <dsp:cNvSpPr/>
      </dsp:nvSpPr>
      <dsp:spPr>
        <a:xfrm>
          <a:off x="6504444" y="1357788"/>
          <a:ext cx="1774202" cy="1810385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err="1" smtClean="0"/>
            <a:t>Welche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Hobbys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hat</a:t>
          </a:r>
          <a:r>
            <a:rPr lang="cs-CZ" sz="2800" kern="1200" dirty="0" smtClean="0"/>
            <a:t> </a:t>
          </a:r>
          <a:r>
            <a:rPr lang="cs-CZ" sz="2800" kern="1200" dirty="0" err="1" smtClean="0"/>
            <a:t>er</a:t>
          </a:r>
          <a:r>
            <a:rPr lang="cs-CZ" sz="2800" kern="1200" dirty="0" smtClean="0"/>
            <a:t> / </a:t>
          </a:r>
          <a:r>
            <a:rPr lang="cs-CZ" sz="2800" kern="1200" dirty="0" err="1" smtClean="0"/>
            <a:t>sie</a:t>
          </a:r>
          <a:r>
            <a:rPr lang="cs-CZ" sz="2800" kern="1200" dirty="0" smtClean="0"/>
            <a:t>?</a:t>
          </a:r>
          <a:endParaRPr lang="cs-CZ" sz="2800" kern="1200" dirty="0"/>
        </a:p>
      </dsp:txBody>
      <dsp:txXfrm>
        <a:off x="6504444" y="1357788"/>
        <a:ext cx="1774202" cy="1810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08402-B2E8-43E0-927A-284453633296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92CFA-0E88-4655-913D-E5E50F337ED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0524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92CFA-0E88-4655-913D-E5E50F337EDE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36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92CFA-0E88-4655-913D-E5E50F337EDE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00061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92CFA-0E88-4655-913D-E5E50F337EDE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00061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92CFA-0E88-4655-913D-E5E50F337EDE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92CFA-0E88-4655-913D-E5E50F337EDE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00061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7CBC-57CA-4BCC-95E5-068942D565CF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9926-F7EB-4267-B4C6-83F3D3879FC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0069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7CBC-57CA-4BCC-95E5-068942D565CF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9926-F7EB-4267-B4C6-83F3D3879FC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3818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7CBC-57CA-4BCC-95E5-068942D565CF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9926-F7EB-4267-B4C6-83F3D3879FC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853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7CBC-57CA-4BCC-95E5-068942D565CF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9926-F7EB-4267-B4C6-83F3D3879FC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2088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7CBC-57CA-4BCC-95E5-068942D565CF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9926-F7EB-4267-B4C6-83F3D3879FC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1204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7CBC-57CA-4BCC-95E5-068942D565CF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9926-F7EB-4267-B4C6-83F3D3879FC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6484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7CBC-57CA-4BCC-95E5-068942D565CF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9926-F7EB-4267-B4C6-83F3D3879FC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8346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7CBC-57CA-4BCC-95E5-068942D565CF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9926-F7EB-4267-B4C6-83F3D3879FC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2548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7CBC-57CA-4BCC-95E5-068942D565CF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9926-F7EB-4267-B4C6-83F3D3879FC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1490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7CBC-57CA-4BCC-95E5-068942D565CF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9926-F7EB-4267-B4C6-83F3D3879FC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5213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7CBC-57CA-4BCC-95E5-068942D565CF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9926-F7EB-4267-B4C6-83F3D3879FC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7175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97CBC-57CA-4BCC-95E5-068942D565CF}" type="datetimeFigureOut">
              <a:rPr lang="cs-CZ" smtClean="0"/>
              <a:pPr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9926-F7EB-4267-B4C6-83F3D3879FC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1608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6.wmf"/><Relationship Id="rId3" Type="http://schemas.openxmlformats.org/officeDocument/2006/relationships/image" Target="../media/image36.wmf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11" Type="http://schemas.openxmlformats.org/officeDocument/2006/relationships/image" Target="../media/image44.wmf"/><Relationship Id="rId5" Type="http://schemas.openxmlformats.org/officeDocument/2006/relationships/image" Target="../media/image38.png"/><Relationship Id="rId10" Type="http://schemas.openxmlformats.org/officeDocument/2006/relationships/image" Target="../media/image43.wmf"/><Relationship Id="rId4" Type="http://schemas.openxmlformats.org/officeDocument/2006/relationships/image" Target="../media/image37.jpeg"/><Relationship Id="rId9" Type="http://schemas.openxmlformats.org/officeDocument/2006/relationships/image" Target="../media/image4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jpeg"/><Relationship Id="rId7" Type="http://schemas.openxmlformats.org/officeDocument/2006/relationships/image" Target="../media/image6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wmf"/><Relationship Id="rId5" Type="http://schemas.openxmlformats.org/officeDocument/2006/relationships/image" Target="../media/image58.jpeg"/><Relationship Id="rId10" Type="http://schemas.openxmlformats.org/officeDocument/2006/relationships/image" Target="../media/image62.jpeg"/><Relationship Id="rId4" Type="http://schemas.openxmlformats.org/officeDocument/2006/relationships/image" Target="../media/image57.wmf"/><Relationship Id="rId9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diagramLayout" Target="../diagrams/layout3.xml"/><Relationship Id="rId7" Type="http://schemas.openxmlformats.org/officeDocument/2006/relationships/image" Target="../media/image63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7.wmf"/><Relationship Id="rId7" Type="http://schemas.openxmlformats.org/officeDocument/2006/relationships/image" Target="../media/image11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wmf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20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15317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  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DIE HAARE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Jechova\AppData\Local\Microsoft\Windows\Temporary Internet Files\Content.IE5\IM8VUJOX\MC9000168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211" y="193241"/>
            <a:ext cx="1660550" cy="150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echova\AppData\Local\Microsoft\Windows\Temporary Internet Files\Content.IE5\1K4BU0IW\MC90044037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962" y="1728424"/>
            <a:ext cx="2446428" cy="231971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echova\AppData\Local\Microsoft\Windows\Temporary Internet Files\Content.IE5\1K4BU0IW\MC90042582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0819" y="0"/>
            <a:ext cx="1653345" cy="169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echova\AppData\Local\Microsoft\Windows\Temporary Internet Files\Content.IE5\A1VYWBNT\MC90044059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9761" y="1699258"/>
            <a:ext cx="2448272" cy="234887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Jechova\AppData\Local\Microsoft\Windows\Temporary Internet Files\Content.IE5\A1VYWBNT\MC90044059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1257" y="4237678"/>
            <a:ext cx="2316266" cy="231626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Jechova\AppData\Local\Microsoft\Windows\Temporary Internet Files\Content.IE5\IM8VUJOX\MP90044229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15405"/>
            <a:ext cx="2307256" cy="231456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Jechova\AppData\Local\Microsoft\Windows\Temporary Internet Files\Content.IE5\1K4BU0IW\MC90044060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3897" y="4298249"/>
            <a:ext cx="2305387" cy="230538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468478" y="4036639"/>
            <a:ext cx="201622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err="1" smtClean="0"/>
              <a:t>glatte</a:t>
            </a:r>
            <a:r>
              <a:rPr lang="cs-CZ" sz="2800" dirty="0" smtClean="0"/>
              <a:t> </a:t>
            </a:r>
            <a:r>
              <a:rPr lang="cs-CZ" sz="2800" dirty="0" err="1" smtClean="0"/>
              <a:t>Haare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91610" y="4237678"/>
            <a:ext cx="189215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err="1" smtClean="0"/>
              <a:t>wellige</a:t>
            </a:r>
            <a:r>
              <a:rPr lang="cs-CZ" sz="2400" dirty="0" smtClean="0"/>
              <a:t> </a:t>
            </a:r>
            <a:r>
              <a:rPr lang="cs-CZ" sz="2400" dirty="0" err="1" smtClean="0"/>
              <a:t>Haare</a:t>
            </a:r>
            <a:endParaRPr lang="cs-CZ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23528" y="2153055"/>
            <a:ext cx="201622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kurze </a:t>
            </a:r>
            <a:r>
              <a:rPr lang="cs-CZ" sz="2800" dirty="0" err="1" smtClean="0"/>
              <a:t>Haare</a:t>
            </a:r>
            <a:endParaRPr lang="cs-CZ" sz="28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877941" y="1890882"/>
            <a:ext cx="201622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 smtClean="0"/>
              <a:t>lange</a:t>
            </a:r>
            <a:r>
              <a:rPr lang="cs-CZ" sz="2800" dirty="0" smtClean="0"/>
              <a:t> </a:t>
            </a:r>
            <a:r>
              <a:rPr lang="cs-CZ" sz="2800" dirty="0" err="1" smtClean="0"/>
              <a:t>Haare</a:t>
            </a:r>
            <a:endParaRPr lang="cs-CZ" sz="28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571373" y="3945290"/>
            <a:ext cx="225965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 smtClean="0"/>
              <a:t>lockige</a:t>
            </a:r>
            <a:r>
              <a:rPr lang="cs-CZ" sz="2800" dirty="0" smtClean="0"/>
              <a:t> </a:t>
            </a:r>
            <a:r>
              <a:rPr lang="cs-CZ" sz="2800" dirty="0" err="1" smtClean="0"/>
              <a:t>Haare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328218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chova\AppData\Local\Microsoft\Windows\Temporary Internet Files\Content.IE5\YJAQYPWT\MP90042277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5272"/>
            <a:ext cx="2526882" cy="252688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echova\AppData\Local\Microsoft\Windows\Temporary Internet Files\Content.IE5\YJAQYPWT\MC9004404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6"/>
            <a:ext cx="2366865" cy="272662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echova\AppData\Local\Microsoft\Windows\Temporary Internet Files\Content.IE5\IM8VUJOX\MC90042809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4092" y="1124744"/>
            <a:ext cx="1080120" cy="26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950104" y="4744554"/>
            <a:ext cx="320607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 smtClean="0"/>
              <a:t>das</a:t>
            </a:r>
            <a:r>
              <a:rPr lang="cs-CZ" sz="2800" dirty="0" smtClean="0"/>
              <a:t> </a:t>
            </a:r>
            <a:r>
              <a:rPr lang="cs-CZ" sz="2800" dirty="0" err="1" smtClean="0"/>
              <a:t>schmale</a:t>
            </a:r>
            <a:r>
              <a:rPr lang="cs-CZ" sz="2800" dirty="0" smtClean="0"/>
              <a:t> </a:t>
            </a:r>
            <a:r>
              <a:rPr lang="cs-CZ" sz="2800" dirty="0" err="1" smtClean="0"/>
              <a:t>Gesicht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34019" y="5391136"/>
            <a:ext cx="305144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err="1" smtClean="0"/>
              <a:t>Sie</a:t>
            </a:r>
            <a:r>
              <a:rPr lang="cs-CZ" sz="2800" dirty="0" smtClean="0"/>
              <a:t> </a:t>
            </a:r>
            <a:r>
              <a:rPr lang="cs-CZ" sz="2800" dirty="0" err="1" smtClean="0"/>
              <a:t>trägt</a:t>
            </a:r>
            <a:r>
              <a:rPr lang="cs-CZ" sz="2800" dirty="0" smtClean="0"/>
              <a:t> </a:t>
            </a:r>
            <a:r>
              <a:rPr lang="cs-CZ" sz="2800" smtClean="0"/>
              <a:t>eine </a:t>
            </a:r>
            <a:r>
              <a:rPr lang="cs-CZ" sz="2800" dirty="0" err="1" smtClean="0"/>
              <a:t>Brille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7000" y="5352887"/>
            <a:ext cx="320607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err="1" smtClean="0"/>
              <a:t>das</a:t>
            </a:r>
            <a:r>
              <a:rPr lang="cs-CZ" sz="2800" dirty="0" smtClean="0"/>
              <a:t> </a:t>
            </a:r>
            <a:r>
              <a:rPr lang="cs-CZ" sz="2800" dirty="0" err="1" smtClean="0"/>
              <a:t>runde</a:t>
            </a:r>
            <a:r>
              <a:rPr lang="cs-CZ" sz="2800" dirty="0" smtClean="0"/>
              <a:t> </a:t>
            </a:r>
            <a:r>
              <a:rPr lang="cs-CZ" sz="2800" dirty="0" err="1" smtClean="0"/>
              <a:t>Gesicht</a:t>
            </a:r>
            <a:endParaRPr lang="cs-CZ" sz="2800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187624" y="169800"/>
            <a:ext cx="6915317" cy="8829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   </a:t>
            </a:r>
            <a:r>
              <a:rPr lang="cs-CZ" b="1" dirty="0" smtClean="0">
                <a:solidFill>
                  <a:srgbClr val="00B050"/>
                </a:solidFill>
              </a:rPr>
              <a:t>WAS NOCH…?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2" name="Šipka nahoru 1"/>
          <p:cNvSpPr/>
          <p:nvPr/>
        </p:nvSpPr>
        <p:spPr>
          <a:xfrm>
            <a:off x="871707" y="4006529"/>
            <a:ext cx="798329" cy="12226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nahoru 9"/>
          <p:cNvSpPr/>
          <p:nvPr/>
        </p:nvSpPr>
        <p:spPr>
          <a:xfrm>
            <a:off x="3987387" y="3833056"/>
            <a:ext cx="798329" cy="8874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nahoru 10"/>
          <p:cNvSpPr/>
          <p:nvPr/>
        </p:nvSpPr>
        <p:spPr>
          <a:xfrm>
            <a:off x="6960578" y="4130216"/>
            <a:ext cx="798329" cy="12226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108804" y="1173662"/>
            <a:ext cx="295102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err="1" smtClean="0"/>
              <a:t>die</a:t>
            </a:r>
            <a:r>
              <a:rPr lang="cs-CZ" sz="2800" dirty="0" smtClean="0"/>
              <a:t> </a:t>
            </a:r>
            <a:r>
              <a:rPr lang="cs-CZ" sz="2800" dirty="0" err="1" smtClean="0"/>
              <a:t>blauen</a:t>
            </a:r>
            <a:r>
              <a:rPr lang="cs-CZ" sz="2800" dirty="0" smtClean="0"/>
              <a:t> </a:t>
            </a:r>
            <a:r>
              <a:rPr lang="cs-CZ" sz="2800" dirty="0" err="1" smtClean="0"/>
              <a:t>Augen</a:t>
            </a:r>
            <a:endParaRPr lang="cs-CZ" sz="2800" dirty="0"/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2051720" y="1696882"/>
            <a:ext cx="360040" cy="758174"/>
          </a:xfrm>
          <a:prstGeom prst="straightConnector1">
            <a:avLst/>
          </a:prstGeom>
          <a:ln w="539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6899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C:\Users\Jechova\AppData\Local\Microsoft\Windows\Temporary Internet Files\Content.IE5\V03I67V9\MP90044858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2038" y="4598308"/>
            <a:ext cx="1701961" cy="225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Jechova\AppData\Local\Microsoft\Windows\Temporary Internet Files\Content.IE5\P5YVSYXL\MC9000193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1182" y="4581128"/>
            <a:ext cx="2247861" cy="189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WAS HABEN / MACHEN SIE GERN?</a:t>
            </a:r>
            <a:endParaRPr lang="cs-CZ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Jechova\AppData\Local\Microsoft\Windows\Temporary Internet Files\Content.IE5\ZT2Y3MF3\MP90042646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2189221" cy="14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echova\AppData\Local\Microsoft\Windows\Temporary Internet Files\Content.IE5\P5YVSYXL\MC90044130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11133">
            <a:off x="-277148" y="2795156"/>
            <a:ext cx="2743200" cy="257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echova\AppData\Local\Microsoft\Windows\Temporary Internet Files\Content.IE5\V03I67V9\MC90034885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5234" y="2564904"/>
            <a:ext cx="1839773" cy="18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59632" y="1586076"/>
            <a:ext cx="127992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Erik</a:t>
            </a:r>
            <a:endParaRPr lang="cs-CZ" sz="3200" dirty="0"/>
          </a:p>
        </p:txBody>
      </p:sp>
      <p:pic>
        <p:nvPicPr>
          <p:cNvPr id="3079" name="Picture 7" descr="C:\Users\Jechova\AppData\Local\Microsoft\Windows\Temporary Internet Files\Content.IE5\5V8M8RX0\MP90040652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376" y="2073086"/>
            <a:ext cx="1786944" cy="118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echova\AppData\Local\Microsoft\Windows\Temporary Internet Files\Content.IE5\5V8M8RX0\MC90035126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2412" y="2132856"/>
            <a:ext cx="2378454" cy="188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579848" y="1613833"/>
            <a:ext cx="127992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Peter</a:t>
            </a:r>
            <a:endParaRPr lang="cs-CZ" sz="3200" dirty="0"/>
          </a:p>
        </p:txBody>
      </p:sp>
      <p:pic>
        <p:nvPicPr>
          <p:cNvPr id="3078" name="Picture 6" descr="C:\Users\Jechova\AppData\Local\Microsoft\Windows\Temporary Internet Files\Content.IE5\V03I67V9\MC90041247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3964" y="1906220"/>
            <a:ext cx="1546933" cy="240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Jechova\AppData\Local\Microsoft\Windows\Temporary Internet Files\Content.IE5\ZT2Y3MF3\MC900225168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38604">
            <a:off x="4530181" y="4765942"/>
            <a:ext cx="1469411" cy="181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6529772" y="4095566"/>
            <a:ext cx="150078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Denisa</a:t>
            </a:r>
            <a:endParaRPr lang="cs-CZ" sz="3200" dirty="0"/>
          </a:p>
        </p:txBody>
      </p:sp>
      <p:pic>
        <p:nvPicPr>
          <p:cNvPr id="3083" name="Picture 11" descr="C:\Users\Jechova\AppData\Local\Microsoft\Windows\Temporary Internet Files\Content.IE5\ZT2Y3MF3\MC900287416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6195" y="4663950"/>
            <a:ext cx="2401576" cy="188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Jechova\AppData\Local\Microsoft\Windows\Temporary Internet Files\Content.IE5\P5YVSYXL\MC900440405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5120" y="5192485"/>
            <a:ext cx="1763775" cy="161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Jechova\AppData\Local\Microsoft\Windows\Temporary Internet Files\Content.IE5\P5YVSYXL\MC900305487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125" y="5446518"/>
            <a:ext cx="1767535" cy="133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2450660" y="4441139"/>
            <a:ext cx="150078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Marika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91515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chova\AppData\Local\Microsoft\Windows\Temporary Internet Files\Content.IE5\P5YVSYXL\MC9002340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810" y="2564904"/>
            <a:ext cx="735654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áček 4"/>
          <p:cNvSpPr/>
          <p:nvPr/>
        </p:nvSpPr>
        <p:spPr>
          <a:xfrm>
            <a:off x="443045" y="180826"/>
            <a:ext cx="7565598" cy="2533347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45913" y="650158"/>
            <a:ext cx="6917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 smtClean="0"/>
              <a:t>Hallo</a:t>
            </a:r>
            <a:r>
              <a:rPr lang="cs-CZ" sz="3600" b="1" dirty="0" smtClean="0"/>
              <a:t>, </a:t>
            </a:r>
            <a:r>
              <a:rPr lang="cs-CZ" sz="3600" b="1" dirty="0" err="1"/>
              <a:t>i</a:t>
            </a:r>
            <a:r>
              <a:rPr lang="cs-CZ" sz="3600" b="1" dirty="0" err="1" smtClean="0"/>
              <a:t>ch</a:t>
            </a:r>
            <a:r>
              <a:rPr lang="cs-CZ" sz="3600" b="1" dirty="0" smtClean="0"/>
              <a:t> bin Martin.</a:t>
            </a:r>
          </a:p>
          <a:p>
            <a:pPr algn="ctr"/>
            <a:r>
              <a:rPr lang="cs-CZ" sz="3600" b="1" dirty="0" err="1" smtClean="0"/>
              <a:t>Hallo</a:t>
            </a:r>
            <a:r>
              <a:rPr lang="cs-CZ" sz="3600" b="1" dirty="0" smtClean="0"/>
              <a:t>, </a:t>
            </a:r>
            <a:r>
              <a:rPr lang="cs-CZ" sz="3600" b="1" dirty="0" err="1" smtClean="0"/>
              <a:t>ich</a:t>
            </a:r>
            <a:r>
              <a:rPr lang="cs-CZ" sz="3600" b="1" dirty="0" smtClean="0"/>
              <a:t> bin Pavel.</a:t>
            </a:r>
          </a:p>
          <a:p>
            <a:pPr algn="ctr"/>
            <a:r>
              <a:rPr lang="cs-CZ" sz="3600" b="1" dirty="0" smtClean="0">
                <a:solidFill>
                  <a:srgbClr val="FF0066"/>
                </a:solidFill>
              </a:rPr>
              <a:t>Es </a:t>
            </a:r>
            <a:r>
              <a:rPr lang="cs-CZ" sz="3600" b="1" dirty="0" err="1" smtClean="0">
                <a:solidFill>
                  <a:srgbClr val="FF0066"/>
                </a:solidFill>
              </a:rPr>
              <a:t>freut</a:t>
            </a:r>
            <a:r>
              <a:rPr lang="cs-CZ" sz="3600" b="1" dirty="0" smtClean="0">
                <a:solidFill>
                  <a:srgbClr val="FF0066"/>
                </a:solidFill>
              </a:rPr>
              <a:t> </a:t>
            </a:r>
            <a:r>
              <a:rPr lang="cs-CZ" sz="3600" b="1" dirty="0" err="1" smtClean="0">
                <a:solidFill>
                  <a:srgbClr val="FF0066"/>
                </a:solidFill>
              </a:rPr>
              <a:t>mich</a:t>
            </a:r>
            <a:r>
              <a:rPr lang="cs-CZ" sz="3600" b="1" dirty="0" smtClean="0">
                <a:solidFill>
                  <a:srgbClr val="FF0066"/>
                </a:solidFill>
              </a:rPr>
              <a:t>. = Těší mě. </a:t>
            </a:r>
            <a:endParaRPr lang="cs-CZ" sz="36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01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0104" y="-171400"/>
            <a:ext cx="9144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6423" y="1231270"/>
            <a:ext cx="8731245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 smtClean="0">
                <a:solidFill>
                  <a:srgbClr val="7030A0"/>
                </a:solidFill>
              </a:rPr>
              <a:t>Ich</a:t>
            </a:r>
            <a:r>
              <a:rPr lang="cs-CZ" dirty="0" smtClean="0">
                <a:solidFill>
                  <a:srgbClr val="7030A0"/>
                </a:solidFill>
              </a:rPr>
              <a:t> bin </a:t>
            </a:r>
            <a:r>
              <a:rPr lang="cs-CZ" b="1" dirty="0" err="1" smtClean="0">
                <a:solidFill>
                  <a:srgbClr val="00B0F0"/>
                </a:solidFill>
              </a:rPr>
              <a:t>am</a:t>
            </a:r>
            <a:r>
              <a:rPr lang="cs-CZ" dirty="0" smtClean="0">
                <a:solidFill>
                  <a:srgbClr val="7030A0"/>
                </a:solidFill>
              </a:rPr>
              <a:t> 27. </a:t>
            </a:r>
            <a:r>
              <a:rPr lang="cs-CZ" dirty="0" err="1" smtClean="0">
                <a:solidFill>
                  <a:srgbClr val="7030A0"/>
                </a:solidFill>
              </a:rPr>
              <a:t>Februar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geboren</a:t>
            </a:r>
            <a:r>
              <a:rPr lang="cs-CZ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7030A0"/>
                </a:solidFill>
              </a:rPr>
              <a:t>Narodil jsem se 27. února.</a:t>
            </a:r>
          </a:p>
          <a:p>
            <a:pPr marL="0" indent="0">
              <a:buNone/>
            </a:pPr>
            <a:endParaRPr lang="cs-CZ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rgbClr val="002060"/>
                </a:solidFill>
              </a:rPr>
              <a:t>Wann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hast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du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Geburtstag</a:t>
            </a:r>
            <a:r>
              <a:rPr lang="cs-CZ" dirty="0" smtClean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Kdy máš narozeniny?</a:t>
            </a:r>
          </a:p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Ich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habe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Geburtstag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am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 27.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</a:rPr>
              <a:t>Februar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Mám narozeniny 27. února.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9" name="Picture 3" descr="C:\Users\Jechova\AppData\Local\Microsoft\Windows\Temporary Internet Files\Content.IE5\V03I67V9\MC90043617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-99393"/>
            <a:ext cx="7560840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echova\AppData\Local\Microsoft\Windows\Temporary Internet Files\Content.IE5\P5YVSYXL\MC90041048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2533461" cy="34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áček 4"/>
          <p:cNvSpPr/>
          <p:nvPr/>
        </p:nvSpPr>
        <p:spPr>
          <a:xfrm>
            <a:off x="3900918" y="5428104"/>
            <a:ext cx="5272176" cy="988932"/>
          </a:xfrm>
          <a:prstGeom prst="cloudCallout">
            <a:avLst>
              <a:gd name="adj1" fmla="val 36008"/>
              <a:gd name="adj2" fmla="val 10603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336390" y="5684743"/>
            <a:ext cx="4628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r>
              <a:rPr lang="cs-CZ" sz="2400" b="1" dirty="0" err="1" smtClean="0">
                <a:solidFill>
                  <a:schemeClr val="accent2">
                    <a:lumMod val="50000"/>
                  </a:schemeClr>
                </a:solidFill>
              </a:rPr>
              <a:t>und</a:t>
            </a: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cs-CZ" sz="2400" b="1" dirty="0" err="1" smtClean="0">
                <a:solidFill>
                  <a:schemeClr val="accent2">
                    <a:lumMod val="50000"/>
                  </a:schemeClr>
                </a:solidFill>
              </a:rPr>
              <a:t>wann</a:t>
            </a: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2">
                    <a:lumMod val="50000"/>
                  </a:schemeClr>
                </a:solidFill>
              </a:rPr>
              <a:t>hast</a:t>
            </a: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2">
                    <a:lumMod val="50000"/>
                  </a:schemeClr>
                </a:solidFill>
              </a:rPr>
              <a:t>du</a:t>
            </a: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2">
                    <a:lumMod val="50000"/>
                  </a:schemeClr>
                </a:solidFill>
              </a:rPr>
              <a:t>Geburtstag</a:t>
            </a: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cs-CZ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22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547" y="116632"/>
            <a:ext cx="8229600" cy="10081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DAS IST MEIN FREUND MARKUS</a:t>
            </a:r>
            <a:endParaRPr lang="cs-CZ" dirty="0"/>
          </a:p>
        </p:txBody>
      </p:sp>
      <p:pic>
        <p:nvPicPr>
          <p:cNvPr id="6146" name="Picture 2" descr="C:\Users\Jechova\AppData\Local\Microsoft\Windows\Temporary Internet Files\Content.IE5\IM8VUJOX\MP90044844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6"/>
            <a:ext cx="2952328" cy="441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37386" y="1124744"/>
            <a:ext cx="55587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err="1" smtClean="0"/>
              <a:t>Hallo</a:t>
            </a:r>
            <a:r>
              <a:rPr lang="cs-CZ" sz="2400" dirty="0" smtClean="0"/>
              <a:t>, </a:t>
            </a:r>
            <a:r>
              <a:rPr lang="cs-CZ" sz="2400" dirty="0" err="1" smtClean="0"/>
              <a:t>ich</a:t>
            </a:r>
            <a:r>
              <a:rPr lang="cs-CZ" sz="2400" dirty="0" smtClean="0"/>
              <a:t> </a:t>
            </a:r>
            <a:r>
              <a:rPr lang="cs-CZ" sz="2400" dirty="0" err="1" smtClean="0"/>
              <a:t>heiße</a:t>
            </a:r>
            <a:r>
              <a:rPr lang="cs-CZ" sz="2400" dirty="0" smtClean="0"/>
              <a:t> Martin. </a:t>
            </a:r>
            <a:r>
              <a:rPr lang="cs-CZ" sz="2400" dirty="0" err="1" smtClean="0"/>
              <a:t>Ich</a:t>
            </a:r>
            <a:r>
              <a:rPr lang="cs-CZ" sz="2400" dirty="0" smtClean="0"/>
              <a:t>, Paul, Markus, Petra </a:t>
            </a:r>
            <a:r>
              <a:rPr lang="cs-CZ" sz="2400" dirty="0" err="1" smtClean="0"/>
              <a:t>und</a:t>
            </a:r>
            <a:r>
              <a:rPr lang="cs-CZ" sz="2400" dirty="0" smtClean="0"/>
              <a:t> Martina - </a:t>
            </a:r>
            <a:r>
              <a:rPr lang="cs-CZ" sz="2400" dirty="0" err="1" smtClean="0"/>
              <a:t>das</a:t>
            </a:r>
            <a:r>
              <a:rPr lang="cs-CZ" sz="2400" dirty="0" smtClean="0"/>
              <a:t> </a:t>
            </a:r>
            <a:r>
              <a:rPr lang="cs-CZ" sz="2400" dirty="0" err="1" smtClean="0"/>
              <a:t>ist</a:t>
            </a:r>
            <a:r>
              <a:rPr lang="cs-CZ" sz="2400" dirty="0" smtClean="0"/>
              <a:t> </a:t>
            </a:r>
            <a:r>
              <a:rPr lang="cs-CZ" sz="2400" dirty="0" err="1" smtClean="0"/>
              <a:t>meine</a:t>
            </a:r>
            <a:r>
              <a:rPr lang="cs-CZ" sz="2400" dirty="0" smtClean="0"/>
              <a:t> </a:t>
            </a:r>
            <a:r>
              <a:rPr lang="cs-CZ" sz="2400" dirty="0" err="1" smtClean="0"/>
              <a:t>Clique</a:t>
            </a:r>
            <a:r>
              <a:rPr lang="cs-CZ" sz="2400" dirty="0" smtClean="0"/>
              <a:t>. Markus </a:t>
            </a:r>
            <a:r>
              <a:rPr lang="cs-CZ" sz="2400" dirty="0" err="1" smtClean="0"/>
              <a:t>ist</a:t>
            </a:r>
            <a:r>
              <a:rPr lang="cs-CZ" sz="2400" dirty="0" smtClean="0"/>
              <a:t> </a:t>
            </a:r>
            <a:r>
              <a:rPr lang="cs-CZ" sz="2400" dirty="0" err="1" smtClean="0"/>
              <a:t>groß</a:t>
            </a:r>
            <a:r>
              <a:rPr lang="cs-CZ" sz="2400" dirty="0" smtClean="0"/>
              <a:t> </a:t>
            </a:r>
            <a:r>
              <a:rPr lang="cs-CZ" sz="2400" dirty="0" err="1" smtClean="0"/>
              <a:t>und</a:t>
            </a:r>
            <a:r>
              <a:rPr lang="cs-CZ" sz="2400" dirty="0" smtClean="0"/>
              <a:t> </a:t>
            </a:r>
            <a:r>
              <a:rPr lang="cs-CZ" sz="2400" dirty="0" err="1" smtClean="0"/>
              <a:t>dünn</a:t>
            </a:r>
            <a:r>
              <a:rPr lang="cs-CZ" sz="2400" dirty="0" smtClean="0"/>
              <a:t>, </a:t>
            </a:r>
            <a:r>
              <a:rPr lang="cs-CZ" sz="2400" dirty="0" err="1" smtClean="0"/>
              <a:t>er</a:t>
            </a:r>
            <a:r>
              <a:rPr lang="cs-CZ" sz="2400" dirty="0" smtClean="0"/>
              <a:t> </a:t>
            </a:r>
            <a:r>
              <a:rPr lang="cs-CZ" sz="2400" dirty="0" err="1" smtClean="0"/>
              <a:t>mag</a:t>
            </a:r>
            <a:r>
              <a:rPr lang="cs-CZ" sz="2400" dirty="0" smtClean="0"/>
              <a:t> </a:t>
            </a:r>
            <a:r>
              <a:rPr lang="cs-CZ" sz="2400" dirty="0" err="1" smtClean="0"/>
              <a:t>Tennis</a:t>
            </a:r>
            <a:r>
              <a:rPr lang="cs-CZ" sz="2400" dirty="0" smtClean="0"/>
              <a:t> </a:t>
            </a:r>
            <a:r>
              <a:rPr lang="cs-CZ" sz="2400" dirty="0" err="1" smtClean="0"/>
              <a:t>und</a:t>
            </a:r>
            <a:r>
              <a:rPr lang="cs-CZ" sz="2400" dirty="0" smtClean="0"/>
              <a:t> </a:t>
            </a:r>
            <a:r>
              <a:rPr lang="cs-CZ" sz="2400" dirty="0" err="1" smtClean="0"/>
              <a:t>spielt</a:t>
            </a:r>
            <a:r>
              <a:rPr lang="cs-CZ" sz="2400" dirty="0" smtClean="0"/>
              <a:t> </a:t>
            </a:r>
            <a:r>
              <a:rPr lang="cs-CZ" sz="2400" dirty="0" err="1" smtClean="0"/>
              <a:t>Gitarre</a:t>
            </a:r>
            <a:r>
              <a:rPr lang="cs-CZ" sz="2400" dirty="0" smtClean="0"/>
              <a:t>. </a:t>
            </a:r>
            <a:r>
              <a:rPr lang="cs-CZ" sz="2400" dirty="0" err="1" smtClean="0"/>
              <a:t>Wir</a:t>
            </a:r>
            <a:r>
              <a:rPr lang="cs-CZ" sz="2400" dirty="0" smtClean="0"/>
              <a:t> </a:t>
            </a:r>
            <a:r>
              <a:rPr lang="cs-CZ" sz="2400" dirty="0" err="1" smtClean="0"/>
              <a:t>spielen</a:t>
            </a:r>
            <a:r>
              <a:rPr lang="cs-CZ" sz="2400" dirty="0" smtClean="0"/>
              <a:t> </a:t>
            </a:r>
            <a:r>
              <a:rPr lang="cs-CZ" sz="2400" dirty="0" err="1" smtClean="0"/>
              <a:t>auch</a:t>
            </a:r>
            <a:r>
              <a:rPr lang="cs-CZ" sz="2400" dirty="0" smtClean="0"/>
              <a:t> </a:t>
            </a:r>
            <a:r>
              <a:rPr lang="cs-CZ" sz="2400" dirty="0" err="1" smtClean="0"/>
              <a:t>zusammen</a:t>
            </a:r>
            <a:r>
              <a:rPr lang="cs-CZ" sz="2400" dirty="0" smtClean="0"/>
              <a:t> </a:t>
            </a:r>
            <a:r>
              <a:rPr lang="cs-CZ" sz="2400" dirty="0" err="1" smtClean="0"/>
              <a:t>Fußball</a:t>
            </a:r>
            <a:r>
              <a:rPr lang="cs-CZ" sz="2400" dirty="0" smtClean="0"/>
              <a:t>. Sein </a:t>
            </a:r>
            <a:r>
              <a:rPr lang="cs-CZ" sz="2400" dirty="0" err="1" smtClean="0"/>
              <a:t>Hund</a:t>
            </a:r>
            <a:r>
              <a:rPr lang="cs-CZ" sz="2400" dirty="0" smtClean="0"/>
              <a:t> </a:t>
            </a:r>
            <a:r>
              <a:rPr lang="cs-CZ" sz="2400" dirty="0" err="1" smtClean="0"/>
              <a:t>heißt</a:t>
            </a:r>
            <a:r>
              <a:rPr lang="cs-CZ" sz="2400" dirty="0" smtClean="0"/>
              <a:t> Ben. Er </a:t>
            </a:r>
            <a:r>
              <a:rPr lang="cs-CZ" sz="2400" dirty="0" err="1" smtClean="0"/>
              <a:t>ist</a:t>
            </a:r>
            <a:r>
              <a:rPr lang="cs-CZ" sz="2400" dirty="0" smtClean="0"/>
              <a:t> </a:t>
            </a:r>
            <a:r>
              <a:rPr lang="cs-CZ" sz="2400" dirty="0" err="1" smtClean="0"/>
              <a:t>sehr</a:t>
            </a:r>
            <a:r>
              <a:rPr lang="cs-CZ" sz="2400" dirty="0" smtClean="0"/>
              <a:t> </a:t>
            </a:r>
            <a:r>
              <a:rPr lang="cs-CZ" sz="2400" dirty="0" err="1" smtClean="0"/>
              <a:t>energisch</a:t>
            </a:r>
            <a:r>
              <a:rPr lang="cs-CZ" sz="2400" dirty="0" smtClean="0"/>
              <a:t>, </a:t>
            </a:r>
            <a:r>
              <a:rPr lang="cs-CZ" sz="2400" dirty="0" err="1" smtClean="0"/>
              <a:t>er</a:t>
            </a:r>
            <a:r>
              <a:rPr lang="cs-CZ" sz="2400" dirty="0" smtClean="0"/>
              <a:t> </a:t>
            </a:r>
            <a:r>
              <a:rPr lang="cs-CZ" sz="2400" dirty="0" err="1" smtClean="0"/>
              <a:t>spielt</a:t>
            </a:r>
            <a:r>
              <a:rPr lang="cs-CZ" sz="2400" dirty="0" smtClean="0"/>
              <a:t> </a:t>
            </a:r>
            <a:r>
              <a:rPr lang="cs-CZ" sz="2400" dirty="0" err="1" smtClean="0"/>
              <a:t>auch</a:t>
            </a:r>
            <a:r>
              <a:rPr lang="cs-CZ" sz="2400" dirty="0" smtClean="0"/>
              <a:t> </a:t>
            </a:r>
            <a:r>
              <a:rPr lang="cs-CZ" sz="2400" dirty="0" err="1" smtClean="0"/>
              <a:t>mit</a:t>
            </a:r>
            <a:r>
              <a:rPr lang="cs-CZ" sz="2400" dirty="0" smtClean="0"/>
              <a:t> </a:t>
            </a:r>
            <a:r>
              <a:rPr lang="cs-CZ" sz="2400" dirty="0" err="1" smtClean="0"/>
              <a:t>uns</a:t>
            </a:r>
            <a:r>
              <a:rPr lang="cs-CZ" sz="2400" dirty="0" smtClean="0"/>
              <a:t>. Der </a:t>
            </a:r>
            <a:r>
              <a:rPr lang="cs-CZ" sz="2400" dirty="0" err="1" smtClean="0"/>
              <a:t>Bruder</a:t>
            </a:r>
            <a:r>
              <a:rPr lang="cs-CZ" sz="2400" dirty="0" smtClean="0"/>
              <a:t> von Markus </a:t>
            </a:r>
            <a:r>
              <a:rPr lang="cs-CZ" sz="2400" dirty="0" err="1" smtClean="0"/>
              <a:t>heißt</a:t>
            </a:r>
            <a:r>
              <a:rPr lang="cs-CZ" sz="2400" dirty="0" smtClean="0"/>
              <a:t> David. David </a:t>
            </a:r>
            <a:r>
              <a:rPr lang="cs-CZ" sz="2400" dirty="0" err="1" smtClean="0"/>
              <a:t>spielt</a:t>
            </a:r>
            <a:r>
              <a:rPr lang="cs-CZ" sz="2400" dirty="0" smtClean="0"/>
              <a:t> </a:t>
            </a:r>
            <a:r>
              <a:rPr lang="cs-CZ" sz="2400" dirty="0" err="1" smtClean="0"/>
              <a:t>gern</a:t>
            </a:r>
            <a:r>
              <a:rPr lang="cs-CZ" sz="2400" dirty="0" smtClean="0"/>
              <a:t> </a:t>
            </a:r>
            <a:r>
              <a:rPr lang="cs-CZ" sz="2400" dirty="0" err="1" smtClean="0"/>
              <a:t>Computerspiele</a:t>
            </a:r>
            <a:r>
              <a:rPr lang="cs-CZ" sz="2400" dirty="0" smtClean="0"/>
              <a:t>, </a:t>
            </a:r>
            <a:r>
              <a:rPr lang="cs-CZ" sz="2400" dirty="0" err="1" smtClean="0"/>
              <a:t>am</a:t>
            </a:r>
            <a:r>
              <a:rPr lang="cs-CZ" sz="2400" dirty="0" smtClean="0"/>
              <a:t> </a:t>
            </a:r>
            <a:r>
              <a:rPr lang="cs-CZ" sz="2400" dirty="0" err="1" smtClean="0"/>
              <a:t>liebsten</a:t>
            </a:r>
            <a:r>
              <a:rPr lang="cs-CZ" sz="2400" dirty="0" smtClean="0"/>
              <a:t> </a:t>
            </a:r>
            <a:r>
              <a:rPr lang="cs-CZ" sz="2400" dirty="0" err="1" smtClean="0"/>
              <a:t>spielt</a:t>
            </a:r>
            <a:r>
              <a:rPr lang="cs-CZ" sz="2400" dirty="0" smtClean="0"/>
              <a:t> </a:t>
            </a:r>
            <a:r>
              <a:rPr lang="cs-CZ" sz="2400" dirty="0" err="1" smtClean="0"/>
              <a:t>er</a:t>
            </a:r>
            <a:r>
              <a:rPr lang="cs-CZ" sz="2400" dirty="0" smtClean="0"/>
              <a:t> </a:t>
            </a:r>
            <a:r>
              <a:rPr lang="cs-CZ" sz="2400" dirty="0" err="1" smtClean="0"/>
              <a:t>aber</a:t>
            </a:r>
            <a:r>
              <a:rPr lang="cs-CZ" sz="2400" dirty="0" smtClean="0"/>
              <a:t> </a:t>
            </a:r>
            <a:r>
              <a:rPr lang="cs-CZ" sz="2400" dirty="0" err="1" smtClean="0"/>
              <a:t>Volleyball</a:t>
            </a:r>
            <a:r>
              <a:rPr lang="cs-CZ" sz="2400" dirty="0" smtClean="0"/>
              <a:t>. Markus </a:t>
            </a:r>
            <a:r>
              <a:rPr lang="cs-CZ" sz="2400" dirty="0" err="1" smtClean="0"/>
              <a:t>hat</a:t>
            </a:r>
            <a:r>
              <a:rPr lang="cs-CZ" sz="2400" dirty="0" smtClean="0"/>
              <a:t> braune </a:t>
            </a:r>
            <a:r>
              <a:rPr lang="cs-CZ" sz="2400" dirty="0" err="1" smtClean="0"/>
              <a:t>Haare</a:t>
            </a:r>
            <a:r>
              <a:rPr lang="cs-CZ" sz="2400" dirty="0" smtClean="0"/>
              <a:t> </a:t>
            </a:r>
            <a:r>
              <a:rPr lang="cs-CZ" sz="2400" dirty="0" err="1" smtClean="0"/>
              <a:t>und</a:t>
            </a:r>
            <a:r>
              <a:rPr lang="cs-CZ" sz="2400" dirty="0" smtClean="0"/>
              <a:t> braune </a:t>
            </a:r>
            <a:r>
              <a:rPr lang="cs-CZ" sz="2400" dirty="0" err="1" smtClean="0"/>
              <a:t>Augen</a:t>
            </a:r>
            <a:r>
              <a:rPr lang="cs-CZ" sz="2400" dirty="0" smtClean="0"/>
              <a:t>. Er </a:t>
            </a:r>
            <a:r>
              <a:rPr lang="cs-CZ" sz="2400" dirty="0" err="1" smtClean="0"/>
              <a:t>mag</a:t>
            </a:r>
            <a:r>
              <a:rPr lang="cs-CZ" sz="2400" dirty="0" smtClean="0"/>
              <a:t> </a:t>
            </a:r>
            <a:r>
              <a:rPr lang="cs-CZ" sz="2400" dirty="0" err="1" smtClean="0"/>
              <a:t>blaue</a:t>
            </a:r>
            <a:r>
              <a:rPr lang="cs-CZ" sz="2400" dirty="0" smtClean="0"/>
              <a:t>  </a:t>
            </a:r>
            <a:r>
              <a:rPr lang="cs-CZ" sz="2400" dirty="0" err="1" smtClean="0"/>
              <a:t>und</a:t>
            </a:r>
            <a:r>
              <a:rPr lang="cs-CZ" sz="2400" dirty="0" smtClean="0"/>
              <a:t> </a:t>
            </a:r>
            <a:r>
              <a:rPr lang="cs-CZ" sz="2400" dirty="0" err="1" smtClean="0"/>
              <a:t>grüne</a:t>
            </a:r>
            <a:r>
              <a:rPr lang="cs-CZ" sz="2400" dirty="0" smtClean="0"/>
              <a:t> </a:t>
            </a:r>
            <a:r>
              <a:rPr lang="cs-CZ" sz="2400" dirty="0" err="1" smtClean="0"/>
              <a:t>Farbe</a:t>
            </a:r>
            <a:r>
              <a:rPr lang="cs-CZ" sz="2400" dirty="0" smtClean="0"/>
              <a:t>. </a:t>
            </a:r>
            <a:r>
              <a:rPr lang="cs-CZ" sz="2400" dirty="0" err="1" smtClean="0"/>
              <a:t>Am</a:t>
            </a:r>
            <a:r>
              <a:rPr lang="cs-CZ" sz="2400" dirty="0" smtClean="0"/>
              <a:t> </a:t>
            </a:r>
            <a:r>
              <a:rPr lang="cs-CZ" sz="2400" dirty="0" err="1" smtClean="0"/>
              <a:t>liebsten</a:t>
            </a:r>
            <a:r>
              <a:rPr lang="cs-CZ" sz="2400" dirty="0" smtClean="0"/>
              <a:t> </a:t>
            </a:r>
            <a:r>
              <a:rPr lang="cs-CZ" sz="2400" dirty="0" err="1" smtClean="0"/>
              <a:t>isst</a:t>
            </a:r>
            <a:r>
              <a:rPr lang="cs-CZ" sz="2400" dirty="0" smtClean="0"/>
              <a:t> </a:t>
            </a:r>
            <a:r>
              <a:rPr lang="cs-CZ" sz="2400" dirty="0" err="1" smtClean="0"/>
              <a:t>er</a:t>
            </a:r>
            <a:r>
              <a:rPr lang="cs-CZ" sz="2400" dirty="0" smtClean="0"/>
              <a:t> Pizza </a:t>
            </a:r>
            <a:r>
              <a:rPr lang="cs-CZ" sz="2400" dirty="0" err="1" smtClean="0"/>
              <a:t>und</a:t>
            </a:r>
            <a:r>
              <a:rPr lang="cs-CZ" sz="2400" dirty="0" smtClean="0"/>
              <a:t> </a:t>
            </a:r>
            <a:r>
              <a:rPr lang="cs-CZ" sz="2400" dirty="0" err="1" smtClean="0"/>
              <a:t>Schokolade</a:t>
            </a:r>
            <a:r>
              <a:rPr lang="cs-CZ" sz="2400" dirty="0" smtClean="0"/>
              <a:t>. </a:t>
            </a:r>
          </a:p>
          <a:p>
            <a:pPr algn="just"/>
            <a:r>
              <a:rPr lang="cs-CZ" sz="2400" dirty="0" err="1" smtClean="0"/>
              <a:t>Wir</a:t>
            </a:r>
            <a:r>
              <a:rPr lang="cs-CZ" sz="2400" dirty="0" smtClean="0"/>
              <a:t> </a:t>
            </a:r>
            <a:r>
              <a:rPr lang="cs-CZ" sz="2400" dirty="0" err="1" smtClean="0"/>
              <a:t>sind</a:t>
            </a:r>
            <a:r>
              <a:rPr lang="cs-CZ" sz="2400" dirty="0" smtClean="0"/>
              <a:t> </a:t>
            </a:r>
            <a:r>
              <a:rPr lang="cs-CZ" sz="2400" dirty="0" err="1" smtClean="0"/>
              <a:t>oft</a:t>
            </a:r>
            <a:r>
              <a:rPr lang="cs-CZ" sz="2400" dirty="0" smtClean="0"/>
              <a:t> </a:t>
            </a:r>
            <a:r>
              <a:rPr lang="cs-CZ" sz="2400" dirty="0" err="1" smtClean="0"/>
              <a:t>zusammen</a:t>
            </a:r>
            <a:r>
              <a:rPr lang="cs-CZ" sz="2400" dirty="0" smtClean="0"/>
              <a:t>, </a:t>
            </a:r>
            <a:r>
              <a:rPr lang="cs-CZ" sz="2400" dirty="0" err="1" smtClean="0"/>
              <a:t>wir</a:t>
            </a:r>
            <a:r>
              <a:rPr lang="cs-CZ" sz="2400" dirty="0" smtClean="0"/>
              <a:t> </a:t>
            </a:r>
            <a:r>
              <a:rPr lang="cs-CZ" sz="2400" dirty="0" err="1" smtClean="0"/>
              <a:t>gehen</a:t>
            </a:r>
            <a:r>
              <a:rPr lang="cs-CZ" sz="2400" dirty="0" smtClean="0"/>
              <a:t> </a:t>
            </a:r>
            <a:r>
              <a:rPr lang="cs-CZ" sz="2400" dirty="0" err="1" smtClean="0"/>
              <a:t>zum</a:t>
            </a:r>
            <a:r>
              <a:rPr lang="cs-CZ" sz="2400" dirty="0" smtClean="0"/>
              <a:t> </a:t>
            </a:r>
            <a:r>
              <a:rPr lang="cs-CZ" sz="2400" dirty="0" err="1" smtClean="0"/>
              <a:t>Training</a:t>
            </a:r>
            <a:r>
              <a:rPr lang="cs-CZ" sz="2400" dirty="0" smtClean="0"/>
              <a:t> oder </a:t>
            </a:r>
            <a:r>
              <a:rPr lang="cs-CZ" sz="2400" dirty="0" err="1" smtClean="0"/>
              <a:t>spielen</a:t>
            </a:r>
            <a:r>
              <a:rPr lang="cs-CZ" sz="2400" dirty="0" smtClean="0"/>
              <a:t> </a:t>
            </a:r>
            <a:r>
              <a:rPr lang="cs-CZ" sz="2400" dirty="0" err="1" smtClean="0"/>
              <a:t>Fußball</a:t>
            </a:r>
            <a:r>
              <a:rPr lang="cs-CZ" sz="2400" dirty="0"/>
              <a:t> </a:t>
            </a:r>
            <a:r>
              <a:rPr lang="cs-CZ" sz="2400" dirty="0" err="1" smtClean="0"/>
              <a:t>und</a:t>
            </a:r>
            <a:r>
              <a:rPr lang="cs-CZ" sz="2400" dirty="0" smtClean="0"/>
              <a:t> </a:t>
            </a:r>
            <a:r>
              <a:rPr lang="cs-CZ" sz="2400" dirty="0" err="1" smtClean="0"/>
              <a:t>hören</a:t>
            </a:r>
            <a:r>
              <a:rPr lang="cs-CZ" sz="2400" dirty="0" smtClean="0"/>
              <a:t> </a:t>
            </a:r>
            <a:r>
              <a:rPr lang="cs-CZ" sz="2400" dirty="0" err="1" smtClean="0"/>
              <a:t>Musik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1027" name="Picture 3" descr="C:\Users\Jechova\AppData\Local\Microsoft\Windows\Temporary Internet Files\Content.IE5\1K4BU0IW\MP90044479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84369"/>
            <a:ext cx="1591697" cy="187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echova\AppData\Local\Microsoft\Windows\Temporary Internet Files\Content.IE5\A1VYWBNT\MC90044177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93673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560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547" y="116632"/>
            <a:ext cx="8229600" cy="10081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DAS IST MEIN FREUND MARKUS - ERGÄNZE.</a:t>
            </a:r>
            <a:endParaRPr lang="cs-CZ" sz="36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Jechova\AppData\Local\Microsoft\Windows\Temporary Internet Files\Content.IE5\IM8VUJOX\MP90044844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6"/>
            <a:ext cx="2952328" cy="441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6227" y="1290142"/>
            <a:ext cx="53838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err="1" smtClean="0"/>
              <a:t>Hallo</a:t>
            </a:r>
            <a:r>
              <a:rPr lang="cs-CZ" sz="2400" dirty="0" smtClean="0"/>
              <a:t>, </a:t>
            </a:r>
            <a:r>
              <a:rPr lang="cs-CZ" sz="2400" dirty="0" err="1" smtClean="0"/>
              <a:t>ich</a:t>
            </a:r>
            <a:r>
              <a:rPr lang="cs-CZ" sz="2400" dirty="0" smtClean="0"/>
              <a:t> </a:t>
            </a:r>
            <a:r>
              <a:rPr lang="cs-CZ" sz="2400" dirty="0" err="1" smtClean="0"/>
              <a:t>heiße</a:t>
            </a:r>
            <a:r>
              <a:rPr lang="cs-CZ" sz="2400" dirty="0" smtClean="0"/>
              <a:t> Martin. </a:t>
            </a:r>
            <a:r>
              <a:rPr lang="cs-CZ" sz="2400" dirty="0" err="1" smtClean="0"/>
              <a:t>Ich</a:t>
            </a:r>
            <a:r>
              <a:rPr lang="cs-CZ" sz="2400" dirty="0" smtClean="0"/>
              <a:t>, Paul, Markus, Petra </a:t>
            </a:r>
            <a:r>
              <a:rPr lang="cs-CZ" sz="2400" dirty="0" err="1" smtClean="0"/>
              <a:t>und</a:t>
            </a:r>
            <a:r>
              <a:rPr lang="cs-CZ" sz="2400" dirty="0" smtClean="0"/>
              <a:t> Martina - </a:t>
            </a:r>
            <a:r>
              <a:rPr lang="cs-CZ" sz="2400" dirty="0" err="1" smtClean="0"/>
              <a:t>das</a:t>
            </a:r>
            <a:r>
              <a:rPr lang="cs-CZ" sz="2400" dirty="0" smtClean="0"/>
              <a:t> </a:t>
            </a:r>
            <a:r>
              <a:rPr lang="cs-CZ" sz="2400" dirty="0" err="1" smtClean="0"/>
              <a:t>ist</a:t>
            </a:r>
            <a:r>
              <a:rPr lang="cs-CZ" sz="2400" dirty="0" smtClean="0"/>
              <a:t> </a:t>
            </a:r>
            <a:r>
              <a:rPr lang="cs-CZ" sz="2400" dirty="0" err="1" smtClean="0"/>
              <a:t>meine</a:t>
            </a:r>
            <a:r>
              <a:rPr lang="cs-CZ" sz="2400" dirty="0" smtClean="0"/>
              <a:t> </a:t>
            </a:r>
            <a:r>
              <a:rPr lang="cs-CZ" sz="2400" dirty="0" err="1" smtClean="0"/>
              <a:t>Clique</a:t>
            </a:r>
            <a:r>
              <a:rPr lang="cs-CZ" sz="2400" dirty="0" smtClean="0"/>
              <a:t>. Markus </a:t>
            </a:r>
            <a:r>
              <a:rPr lang="cs-CZ" sz="2400" dirty="0" err="1" smtClean="0"/>
              <a:t>ist</a:t>
            </a:r>
            <a:r>
              <a:rPr lang="cs-CZ" sz="2400" dirty="0" smtClean="0"/>
              <a:t> </a:t>
            </a:r>
            <a:r>
              <a:rPr lang="cs-CZ" sz="2400" dirty="0" err="1" smtClean="0"/>
              <a:t>groß</a:t>
            </a:r>
            <a:r>
              <a:rPr lang="cs-CZ" sz="2400" dirty="0" smtClean="0"/>
              <a:t> </a:t>
            </a:r>
            <a:r>
              <a:rPr lang="cs-CZ" sz="2400" dirty="0" err="1" smtClean="0"/>
              <a:t>und</a:t>
            </a:r>
            <a:r>
              <a:rPr lang="cs-CZ" sz="2400" dirty="0" smtClean="0"/>
              <a:t> </a:t>
            </a:r>
            <a:r>
              <a:rPr lang="cs-CZ" sz="2400" dirty="0" err="1" smtClean="0"/>
              <a:t>dünn</a:t>
            </a:r>
            <a:r>
              <a:rPr lang="cs-CZ" sz="2400" dirty="0" smtClean="0"/>
              <a:t>, </a:t>
            </a:r>
            <a:r>
              <a:rPr lang="cs-CZ" sz="2400" dirty="0" err="1" smtClean="0"/>
              <a:t>er</a:t>
            </a:r>
            <a:r>
              <a:rPr lang="cs-CZ" sz="2400" dirty="0" smtClean="0"/>
              <a:t> </a:t>
            </a:r>
            <a:r>
              <a:rPr lang="cs-CZ" sz="2400" dirty="0" err="1" smtClean="0"/>
              <a:t>mag</a:t>
            </a:r>
            <a:r>
              <a:rPr lang="cs-CZ" sz="2400" dirty="0" smtClean="0"/>
              <a:t> </a:t>
            </a:r>
            <a:r>
              <a:rPr lang="cs-CZ" sz="2400" dirty="0" err="1" smtClean="0"/>
              <a:t>Tennis</a:t>
            </a:r>
            <a:r>
              <a:rPr lang="cs-CZ" sz="2400" dirty="0" smtClean="0"/>
              <a:t> </a:t>
            </a:r>
            <a:r>
              <a:rPr lang="cs-CZ" sz="2400" dirty="0" err="1" smtClean="0"/>
              <a:t>und</a:t>
            </a:r>
            <a:r>
              <a:rPr lang="cs-CZ" sz="2400" dirty="0" smtClean="0"/>
              <a:t> </a:t>
            </a:r>
            <a:r>
              <a:rPr lang="cs-CZ" sz="2400" dirty="0" err="1" smtClean="0"/>
              <a:t>spielt</a:t>
            </a:r>
            <a:r>
              <a:rPr lang="cs-CZ" sz="2400" dirty="0" smtClean="0"/>
              <a:t> </a:t>
            </a:r>
            <a:r>
              <a:rPr lang="cs-CZ" sz="2400" dirty="0" err="1" smtClean="0"/>
              <a:t>Gitarre</a:t>
            </a:r>
            <a:r>
              <a:rPr lang="cs-CZ" sz="2400" dirty="0" smtClean="0"/>
              <a:t>. </a:t>
            </a:r>
            <a:r>
              <a:rPr lang="cs-CZ" sz="2400" dirty="0" err="1" smtClean="0"/>
              <a:t>Wir</a:t>
            </a:r>
            <a:r>
              <a:rPr lang="cs-CZ" sz="2400" dirty="0" smtClean="0"/>
              <a:t> </a:t>
            </a:r>
            <a:r>
              <a:rPr lang="cs-CZ" sz="2400" dirty="0" err="1" smtClean="0"/>
              <a:t>spielen</a:t>
            </a:r>
            <a:r>
              <a:rPr lang="cs-CZ" sz="2400" dirty="0" smtClean="0"/>
              <a:t> </a:t>
            </a:r>
            <a:r>
              <a:rPr lang="cs-CZ" sz="2400" dirty="0" err="1" smtClean="0"/>
              <a:t>auch</a:t>
            </a:r>
            <a:r>
              <a:rPr lang="cs-CZ" sz="2400" dirty="0" smtClean="0"/>
              <a:t> </a:t>
            </a:r>
            <a:r>
              <a:rPr lang="cs-CZ" sz="2400" dirty="0" err="1" smtClean="0"/>
              <a:t>zusammen</a:t>
            </a:r>
            <a:r>
              <a:rPr lang="cs-CZ" sz="2400" dirty="0" smtClean="0"/>
              <a:t> </a:t>
            </a:r>
            <a:r>
              <a:rPr lang="cs-CZ" sz="2400" dirty="0" err="1" smtClean="0"/>
              <a:t>Fußball</a:t>
            </a:r>
            <a:r>
              <a:rPr lang="cs-CZ" sz="2400" dirty="0" smtClean="0"/>
              <a:t>. Sein </a:t>
            </a:r>
            <a:r>
              <a:rPr lang="cs-CZ" sz="2400" dirty="0" err="1" smtClean="0"/>
              <a:t>Hund</a:t>
            </a:r>
            <a:r>
              <a:rPr lang="cs-CZ" sz="2400" dirty="0" smtClean="0"/>
              <a:t> </a:t>
            </a:r>
            <a:r>
              <a:rPr lang="cs-CZ" sz="2400" dirty="0" err="1" smtClean="0"/>
              <a:t>heißt</a:t>
            </a:r>
            <a:r>
              <a:rPr lang="cs-CZ" sz="2400" dirty="0" smtClean="0"/>
              <a:t> Ben. Er </a:t>
            </a:r>
            <a:r>
              <a:rPr lang="cs-CZ" sz="2400" dirty="0" err="1" smtClean="0"/>
              <a:t>ist</a:t>
            </a:r>
            <a:r>
              <a:rPr lang="cs-CZ" sz="2400" dirty="0" smtClean="0"/>
              <a:t> </a:t>
            </a:r>
            <a:r>
              <a:rPr lang="cs-CZ" sz="2400" dirty="0" err="1" smtClean="0"/>
              <a:t>sehr</a:t>
            </a:r>
            <a:r>
              <a:rPr lang="cs-CZ" sz="2400" dirty="0" smtClean="0"/>
              <a:t> </a:t>
            </a:r>
            <a:r>
              <a:rPr lang="cs-CZ" sz="2400" dirty="0" err="1" smtClean="0"/>
              <a:t>energisch</a:t>
            </a:r>
            <a:r>
              <a:rPr lang="cs-CZ" sz="2400" dirty="0" smtClean="0"/>
              <a:t>, </a:t>
            </a:r>
            <a:r>
              <a:rPr lang="cs-CZ" sz="2400" dirty="0" err="1" smtClean="0"/>
              <a:t>er</a:t>
            </a:r>
            <a:r>
              <a:rPr lang="cs-CZ" sz="2400" dirty="0" smtClean="0"/>
              <a:t> </a:t>
            </a:r>
            <a:r>
              <a:rPr lang="cs-CZ" sz="2400" dirty="0" err="1" smtClean="0"/>
              <a:t>spielt</a:t>
            </a:r>
            <a:r>
              <a:rPr lang="cs-CZ" sz="2400" dirty="0" smtClean="0"/>
              <a:t> </a:t>
            </a:r>
            <a:r>
              <a:rPr lang="cs-CZ" sz="2400" dirty="0" err="1" smtClean="0"/>
              <a:t>auch</a:t>
            </a:r>
            <a:r>
              <a:rPr lang="cs-CZ" sz="2400" dirty="0" smtClean="0"/>
              <a:t> </a:t>
            </a:r>
            <a:r>
              <a:rPr lang="cs-CZ" sz="2400" dirty="0" err="1" smtClean="0"/>
              <a:t>mit</a:t>
            </a:r>
            <a:r>
              <a:rPr lang="cs-CZ" sz="2400" dirty="0" smtClean="0"/>
              <a:t> </a:t>
            </a:r>
            <a:r>
              <a:rPr lang="cs-CZ" sz="2400" dirty="0" err="1" smtClean="0"/>
              <a:t>uns</a:t>
            </a:r>
            <a:r>
              <a:rPr lang="cs-CZ" sz="2400" dirty="0" smtClean="0"/>
              <a:t>. Der </a:t>
            </a:r>
            <a:r>
              <a:rPr lang="cs-CZ" sz="2400" dirty="0" err="1" smtClean="0"/>
              <a:t>Bruder</a:t>
            </a:r>
            <a:r>
              <a:rPr lang="cs-CZ" sz="2400" dirty="0" smtClean="0"/>
              <a:t> von Markus </a:t>
            </a:r>
            <a:r>
              <a:rPr lang="cs-CZ" sz="2400" dirty="0" err="1" smtClean="0"/>
              <a:t>heißt</a:t>
            </a:r>
            <a:r>
              <a:rPr lang="cs-CZ" sz="2400" dirty="0" smtClean="0"/>
              <a:t> David. David </a:t>
            </a:r>
            <a:r>
              <a:rPr lang="cs-CZ" sz="2400" dirty="0" err="1" smtClean="0"/>
              <a:t>spielt</a:t>
            </a:r>
            <a:r>
              <a:rPr lang="cs-CZ" sz="2400" dirty="0" smtClean="0"/>
              <a:t> </a:t>
            </a:r>
            <a:r>
              <a:rPr lang="cs-CZ" sz="2400" dirty="0" err="1" smtClean="0"/>
              <a:t>gern</a:t>
            </a:r>
            <a:r>
              <a:rPr lang="cs-CZ" sz="2400" dirty="0" smtClean="0"/>
              <a:t> </a:t>
            </a:r>
            <a:r>
              <a:rPr lang="cs-CZ" sz="2400" dirty="0" err="1" smtClean="0"/>
              <a:t>Computerspiele</a:t>
            </a:r>
            <a:r>
              <a:rPr lang="cs-CZ" sz="2400" dirty="0" smtClean="0"/>
              <a:t>, </a:t>
            </a:r>
            <a:r>
              <a:rPr lang="cs-CZ" sz="2400" dirty="0" err="1" smtClean="0"/>
              <a:t>am</a:t>
            </a:r>
            <a:r>
              <a:rPr lang="cs-CZ" sz="2400" dirty="0" smtClean="0"/>
              <a:t> </a:t>
            </a:r>
            <a:r>
              <a:rPr lang="cs-CZ" sz="2400" dirty="0" err="1" smtClean="0"/>
              <a:t>liebsten</a:t>
            </a:r>
            <a:r>
              <a:rPr lang="cs-CZ" sz="2400" dirty="0" smtClean="0"/>
              <a:t> </a:t>
            </a:r>
            <a:r>
              <a:rPr lang="cs-CZ" sz="2400" dirty="0" err="1" smtClean="0"/>
              <a:t>spielt</a:t>
            </a:r>
            <a:r>
              <a:rPr lang="cs-CZ" sz="2400" dirty="0" smtClean="0"/>
              <a:t> </a:t>
            </a:r>
            <a:r>
              <a:rPr lang="cs-CZ" sz="2400" dirty="0" err="1" smtClean="0"/>
              <a:t>er</a:t>
            </a:r>
            <a:r>
              <a:rPr lang="cs-CZ" sz="2400" dirty="0" smtClean="0"/>
              <a:t> </a:t>
            </a:r>
            <a:r>
              <a:rPr lang="cs-CZ" sz="2400" dirty="0" err="1" smtClean="0"/>
              <a:t>aber</a:t>
            </a:r>
            <a:r>
              <a:rPr lang="cs-CZ" sz="2400" dirty="0" smtClean="0"/>
              <a:t> </a:t>
            </a:r>
            <a:r>
              <a:rPr lang="cs-CZ" sz="2400" dirty="0" err="1" smtClean="0"/>
              <a:t>Volleyball</a:t>
            </a:r>
            <a:r>
              <a:rPr lang="cs-CZ" sz="2400" dirty="0" smtClean="0"/>
              <a:t>. Markus </a:t>
            </a:r>
            <a:r>
              <a:rPr lang="cs-CZ" sz="2400" dirty="0" err="1" smtClean="0"/>
              <a:t>hat</a:t>
            </a:r>
            <a:r>
              <a:rPr lang="cs-CZ" sz="2400" dirty="0" smtClean="0"/>
              <a:t> braune </a:t>
            </a:r>
            <a:r>
              <a:rPr lang="cs-CZ" sz="2400" dirty="0" err="1" smtClean="0"/>
              <a:t>Haare</a:t>
            </a:r>
            <a:r>
              <a:rPr lang="cs-CZ" sz="2400" dirty="0" smtClean="0"/>
              <a:t> </a:t>
            </a:r>
            <a:r>
              <a:rPr lang="cs-CZ" sz="2400" dirty="0" err="1" smtClean="0"/>
              <a:t>und</a:t>
            </a:r>
            <a:r>
              <a:rPr lang="cs-CZ" sz="2400" dirty="0" smtClean="0"/>
              <a:t> braune </a:t>
            </a:r>
            <a:r>
              <a:rPr lang="cs-CZ" sz="2400" dirty="0" err="1" smtClean="0"/>
              <a:t>Augen</a:t>
            </a:r>
            <a:r>
              <a:rPr lang="cs-CZ" sz="2400" dirty="0" smtClean="0"/>
              <a:t>. Er </a:t>
            </a:r>
            <a:r>
              <a:rPr lang="cs-CZ" sz="2400" dirty="0" err="1" smtClean="0"/>
              <a:t>mag</a:t>
            </a:r>
            <a:r>
              <a:rPr lang="cs-CZ" sz="2400" dirty="0" smtClean="0"/>
              <a:t> </a:t>
            </a:r>
            <a:r>
              <a:rPr lang="cs-CZ" sz="2400" dirty="0" err="1" smtClean="0"/>
              <a:t>blaue</a:t>
            </a:r>
            <a:r>
              <a:rPr lang="cs-CZ" sz="2400" dirty="0" smtClean="0"/>
              <a:t>  </a:t>
            </a:r>
            <a:r>
              <a:rPr lang="cs-CZ" sz="2400" dirty="0" err="1" smtClean="0"/>
              <a:t>und</a:t>
            </a:r>
            <a:r>
              <a:rPr lang="cs-CZ" sz="2400" dirty="0" smtClean="0"/>
              <a:t> </a:t>
            </a:r>
            <a:r>
              <a:rPr lang="cs-CZ" sz="2400" dirty="0" err="1" smtClean="0"/>
              <a:t>grüne</a:t>
            </a:r>
            <a:r>
              <a:rPr lang="cs-CZ" sz="2400" dirty="0" smtClean="0"/>
              <a:t> </a:t>
            </a:r>
            <a:r>
              <a:rPr lang="cs-CZ" sz="2400" dirty="0" err="1" smtClean="0"/>
              <a:t>Farbe</a:t>
            </a:r>
            <a:r>
              <a:rPr lang="cs-CZ" sz="2400" dirty="0" smtClean="0"/>
              <a:t>. </a:t>
            </a:r>
            <a:r>
              <a:rPr lang="cs-CZ" sz="2400" dirty="0" err="1" smtClean="0"/>
              <a:t>Am</a:t>
            </a:r>
            <a:r>
              <a:rPr lang="cs-CZ" sz="2400" dirty="0" smtClean="0"/>
              <a:t> </a:t>
            </a:r>
            <a:r>
              <a:rPr lang="cs-CZ" sz="2400" dirty="0" err="1" smtClean="0"/>
              <a:t>liebsten</a:t>
            </a:r>
            <a:r>
              <a:rPr lang="cs-CZ" sz="2400" dirty="0" smtClean="0"/>
              <a:t> </a:t>
            </a:r>
            <a:r>
              <a:rPr lang="cs-CZ" sz="2400" dirty="0" err="1" smtClean="0"/>
              <a:t>isst</a:t>
            </a:r>
            <a:r>
              <a:rPr lang="cs-CZ" sz="2400" dirty="0" smtClean="0"/>
              <a:t> </a:t>
            </a:r>
            <a:r>
              <a:rPr lang="cs-CZ" sz="2400" dirty="0" err="1" smtClean="0"/>
              <a:t>er</a:t>
            </a:r>
            <a:r>
              <a:rPr lang="cs-CZ" sz="2400" dirty="0" smtClean="0"/>
              <a:t> Pizza </a:t>
            </a:r>
            <a:r>
              <a:rPr lang="cs-CZ" sz="2400" dirty="0" err="1" smtClean="0"/>
              <a:t>und</a:t>
            </a:r>
            <a:r>
              <a:rPr lang="cs-CZ" sz="2400" dirty="0" smtClean="0"/>
              <a:t> </a:t>
            </a:r>
            <a:r>
              <a:rPr lang="cs-CZ" sz="2400" dirty="0" err="1" smtClean="0"/>
              <a:t>Schokolade</a:t>
            </a:r>
            <a:r>
              <a:rPr lang="cs-CZ" sz="2400" dirty="0" smtClean="0"/>
              <a:t>. </a:t>
            </a:r>
          </a:p>
          <a:p>
            <a:pPr algn="just"/>
            <a:r>
              <a:rPr lang="cs-CZ" sz="2400" dirty="0" err="1" smtClean="0"/>
              <a:t>Wir</a:t>
            </a:r>
            <a:r>
              <a:rPr lang="cs-CZ" sz="2400" dirty="0" smtClean="0"/>
              <a:t> </a:t>
            </a:r>
            <a:r>
              <a:rPr lang="cs-CZ" sz="2400" dirty="0" err="1" smtClean="0"/>
              <a:t>sind</a:t>
            </a:r>
            <a:r>
              <a:rPr lang="cs-CZ" sz="2400" dirty="0" smtClean="0"/>
              <a:t> </a:t>
            </a:r>
            <a:r>
              <a:rPr lang="cs-CZ" sz="2400" dirty="0" err="1" smtClean="0"/>
              <a:t>oft</a:t>
            </a:r>
            <a:r>
              <a:rPr lang="cs-CZ" sz="2400" dirty="0" smtClean="0"/>
              <a:t> </a:t>
            </a:r>
            <a:r>
              <a:rPr lang="cs-CZ" sz="2400" dirty="0" err="1" smtClean="0"/>
              <a:t>zusammen</a:t>
            </a:r>
            <a:r>
              <a:rPr lang="cs-CZ" sz="2400" dirty="0" smtClean="0"/>
              <a:t>, </a:t>
            </a:r>
            <a:r>
              <a:rPr lang="cs-CZ" sz="2400" dirty="0" err="1" smtClean="0"/>
              <a:t>wir</a:t>
            </a:r>
            <a:r>
              <a:rPr lang="cs-CZ" sz="2400" dirty="0" smtClean="0"/>
              <a:t> </a:t>
            </a:r>
            <a:r>
              <a:rPr lang="cs-CZ" sz="2400" dirty="0" err="1" smtClean="0"/>
              <a:t>gehen</a:t>
            </a:r>
            <a:r>
              <a:rPr lang="cs-CZ" sz="2400" dirty="0" smtClean="0"/>
              <a:t> </a:t>
            </a:r>
            <a:r>
              <a:rPr lang="cs-CZ" sz="2400" dirty="0" err="1" smtClean="0"/>
              <a:t>zum</a:t>
            </a:r>
            <a:r>
              <a:rPr lang="cs-CZ" sz="2400" dirty="0" smtClean="0"/>
              <a:t> </a:t>
            </a:r>
            <a:r>
              <a:rPr lang="cs-CZ" sz="2400" dirty="0" err="1" smtClean="0"/>
              <a:t>Training</a:t>
            </a:r>
            <a:r>
              <a:rPr lang="cs-CZ" sz="2400" dirty="0" smtClean="0"/>
              <a:t> oder </a:t>
            </a:r>
            <a:r>
              <a:rPr lang="cs-CZ" sz="2400" dirty="0" err="1" smtClean="0"/>
              <a:t>spielen</a:t>
            </a:r>
            <a:r>
              <a:rPr lang="cs-CZ" sz="2400" dirty="0"/>
              <a:t> </a:t>
            </a:r>
            <a:r>
              <a:rPr lang="cs-CZ" sz="2400" dirty="0" err="1" smtClean="0"/>
              <a:t>Fußball</a:t>
            </a:r>
            <a:r>
              <a:rPr lang="cs-CZ" sz="2400" dirty="0" smtClean="0"/>
              <a:t> </a:t>
            </a:r>
            <a:r>
              <a:rPr lang="cs-CZ" sz="2400" dirty="0" err="1" smtClean="0"/>
              <a:t>und</a:t>
            </a:r>
            <a:r>
              <a:rPr lang="cs-CZ" sz="2400" dirty="0" smtClean="0"/>
              <a:t> </a:t>
            </a:r>
            <a:r>
              <a:rPr lang="cs-CZ" sz="2400" dirty="0" err="1" smtClean="0"/>
              <a:t>hören</a:t>
            </a:r>
            <a:r>
              <a:rPr lang="cs-CZ" sz="2400" dirty="0" smtClean="0"/>
              <a:t> </a:t>
            </a:r>
            <a:r>
              <a:rPr lang="cs-CZ" sz="2400" dirty="0" err="1" smtClean="0"/>
              <a:t>Musik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1027" name="Picture 3" descr="C:\Users\Jechova\AppData\Local\Microsoft\Windows\Temporary Internet Files\Content.IE5\1K4BU0IW\MP90044479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0121" y="4941167"/>
            <a:ext cx="1591697" cy="187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echova\AppData\Local\Microsoft\Windows\Temporary Internet Files\Content.IE5\A1VYWBNT\MC90044177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93673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380574" y="5410901"/>
            <a:ext cx="1864758" cy="362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675242" y="1683028"/>
            <a:ext cx="1039352" cy="377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868352" y="2492897"/>
            <a:ext cx="1039352" cy="360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3961658" y="3555236"/>
            <a:ext cx="713584" cy="377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5019846" y="3933056"/>
            <a:ext cx="713584" cy="377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246227" y="6440696"/>
            <a:ext cx="862893" cy="377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304679" y="4646014"/>
            <a:ext cx="522905" cy="377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415670" y="2835156"/>
            <a:ext cx="713584" cy="377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436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8367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smtClean="0">
                <a:solidFill>
                  <a:srgbClr val="92D050"/>
                </a:solidFill>
              </a:rPr>
              <a:t>   DIE </a:t>
            </a:r>
            <a:r>
              <a:rPr lang="cs-CZ" b="1" dirty="0" smtClean="0">
                <a:solidFill>
                  <a:srgbClr val="92D050"/>
                </a:solidFill>
              </a:rPr>
              <a:t>FRAGEN ZU DEM TEXT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97360"/>
            <a:ext cx="8496944" cy="57606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514350" indent="-514350">
              <a:lnSpc>
                <a:spcPct val="170000"/>
              </a:lnSpc>
              <a:spcBef>
                <a:spcPts val="0"/>
              </a:spcBef>
              <a:buAutoNum type="arabicParenR"/>
            </a:pPr>
            <a:r>
              <a:rPr lang="cs-CZ" sz="8000" b="1" dirty="0" err="1" smtClean="0"/>
              <a:t>Was</a:t>
            </a:r>
            <a:r>
              <a:rPr lang="cs-CZ" sz="8000" b="1" dirty="0" smtClean="0"/>
              <a:t> </a:t>
            </a:r>
            <a:r>
              <a:rPr lang="cs-CZ" sz="8000" b="1" dirty="0" err="1" smtClean="0"/>
              <a:t>macht</a:t>
            </a:r>
            <a:r>
              <a:rPr lang="cs-CZ" sz="8000" b="1" dirty="0" smtClean="0"/>
              <a:t> </a:t>
            </a:r>
            <a:r>
              <a:rPr lang="cs-CZ" sz="8000" b="1" dirty="0" err="1" smtClean="0"/>
              <a:t>Markus</a:t>
            </a:r>
            <a:r>
              <a:rPr lang="cs-CZ" sz="8000" b="1" dirty="0" smtClean="0"/>
              <a:t> </a:t>
            </a:r>
            <a:r>
              <a:rPr lang="cs-CZ" sz="8000" b="1" dirty="0" err="1" smtClean="0"/>
              <a:t>gern</a:t>
            </a:r>
            <a:r>
              <a:rPr lang="cs-CZ" sz="8000" b="1" dirty="0" smtClean="0"/>
              <a:t>?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None/>
            </a:pPr>
            <a:r>
              <a:rPr lang="cs-CZ" sz="8000" b="1" dirty="0" smtClean="0"/>
              <a:t>	</a:t>
            </a:r>
            <a:r>
              <a:rPr lang="cs-CZ" sz="8000" b="1" dirty="0" err="1" smtClean="0">
                <a:solidFill>
                  <a:srgbClr val="0070C0"/>
                </a:solidFill>
              </a:rPr>
              <a:t>Markus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spielt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gern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Tennis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und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Fu</a:t>
            </a:r>
            <a:r>
              <a:rPr lang="el-GR" sz="8000" b="1" dirty="0" smtClean="0">
                <a:solidFill>
                  <a:srgbClr val="0070C0"/>
                </a:solidFill>
              </a:rPr>
              <a:t>β</a:t>
            </a:r>
            <a:r>
              <a:rPr lang="cs-CZ" sz="8000" b="1" dirty="0" err="1" smtClean="0">
                <a:solidFill>
                  <a:srgbClr val="0070C0"/>
                </a:solidFill>
              </a:rPr>
              <a:t>ball</a:t>
            </a:r>
            <a:r>
              <a:rPr lang="cs-CZ" sz="8000" b="1" dirty="0" smtClean="0">
                <a:solidFill>
                  <a:srgbClr val="0070C0"/>
                </a:solidFill>
              </a:rPr>
              <a:t>. </a:t>
            </a:r>
            <a:r>
              <a:rPr lang="cs-CZ" sz="8000" b="1" dirty="0" err="1" smtClean="0">
                <a:solidFill>
                  <a:srgbClr val="0070C0"/>
                </a:solidFill>
              </a:rPr>
              <a:t>Er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spielt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auch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Gitarre</a:t>
            </a:r>
            <a:r>
              <a:rPr lang="cs-CZ" sz="8000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None/>
            </a:pPr>
            <a:r>
              <a:rPr lang="cs-CZ" sz="8000" b="1" dirty="0" smtClean="0"/>
              <a:t>2)   	</a:t>
            </a:r>
            <a:r>
              <a:rPr lang="cs-CZ" sz="8000" b="1" dirty="0" err="1" smtClean="0"/>
              <a:t>Wie</a:t>
            </a:r>
            <a:r>
              <a:rPr lang="cs-CZ" sz="8000" b="1" dirty="0" smtClean="0"/>
              <a:t> </a:t>
            </a:r>
            <a:r>
              <a:rPr lang="cs-CZ" sz="8000" b="1" dirty="0" err="1" smtClean="0"/>
              <a:t>sieht</a:t>
            </a:r>
            <a:r>
              <a:rPr lang="cs-CZ" sz="8000" b="1" dirty="0" smtClean="0"/>
              <a:t> </a:t>
            </a:r>
            <a:r>
              <a:rPr lang="cs-CZ" sz="8000" b="1" dirty="0" err="1" smtClean="0"/>
              <a:t>Markus</a:t>
            </a:r>
            <a:r>
              <a:rPr lang="cs-CZ" sz="8000" b="1" dirty="0" smtClean="0"/>
              <a:t> </a:t>
            </a:r>
            <a:r>
              <a:rPr lang="cs-CZ" sz="8000" b="1" dirty="0" err="1" smtClean="0"/>
              <a:t>aus</a:t>
            </a:r>
            <a:r>
              <a:rPr lang="cs-CZ" sz="8000" b="1" dirty="0" smtClean="0"/>
              <a:t>?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None/>
            </a:pPr>
            <a:r>
              <a:rPr lang="cs-CZ" sz="8000" b="1" dirty="0" smtClean="0"/>
              <a:t>	</a:t>
            </a:r>
            <a:r>
              <a:rPr lang="cs-CZ" sz="8000" b="1" dirty="0" err="1" smtClean="0">
                <a:solidFill>
                  <a:srgbClr val="0070C0"/>
                </a:solidFill>
              </a:rPr>
              <a:t>Ma</a:t>
            </a:r>
            <a:r>
              <a:rPr lang="cs-CZ" sz="8000" b="1" dirty="0" err="1" smtClean="0">
                <a:solidFill>
                  <a:srgbClr val="0070C0"/>
                </a:solidFill>
              </a:rPr>
              <a:t>rkus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ist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gro</a:t>
            </a:r>
            <a:r>
              <a:rPr lang="el-GR" sz="8000" b="1" dirty="0" smtClean="0">
                <a:solidFill>
                  <a:srgbClr val="0070C0"/>
                </a:solidFill>
              </a:rPr>
              <a:t>β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und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dünn</a:t>
            </a:r>
            <a:r>
              <a:rPr lang="cs-CZ" sz="8000" b="1" dirty="0" smtClean="0">
                <a:solidFill>
                  <a:srgbClr val="0070C0"/>
                </a:solidFill>
              </a:rPr>
              <a:t>. </a:t>
            </a:r>
            <a:r>
              <a:rPr lang="cs-CZ" sz="8000" b="1" dirty="0" err="1" smtClean="0">
                <a:solidFill>
                  <a:srgbClr val="0070C0"/>
                </a:solidFill>
              </a:rPr>
              <a:t>Er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hat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smtClean="0">
                <a:solidFill>
                  <a:srgbClr val="0070C0"/>
                </a:solidFill>
              </a:rPr>
              <a:t>braune </a:t>
            </a:r>
            <a:r>
              <a:rPr lang="cs-CZ" sz="8000" b="1" dirty="0" err="1" smtClean="0">
                <a:solidFill>
                  <a:srgbClr val="0070C0"/>
                </a:solidFill>
              </a:rPr>
              <a:t>Haare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und</a:t>
            </a:r>
            <a:r>
              <a:rPr lang="cs-CZ" sz="8000" b="1" dirty="0" smtClean="0">
                <a:solidFill>
                  <a:srgbClr val="0070C0"/>
                </a:solidFill>
              </a:rPr>
              <a:t> braune </a:t>
            </a:r>
            <a:r>
              <a:rPr lang="cs-CZ" sz="8000" b="1" dirty="0" err="1" smtClean="0">
                <a:solidFill>
                  <a:srgbClr val="0070C0"/>
                </a:solidFill>
              </a:rPr>
              <a:t>Augen</a:t>
            </a:r>
            <a:r>
              <a:rPr lang="cs-CZ" sz="8000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None/>
            </a:pPr>
            <a:r>
              <a:rPr lang="cs-CZ" sz="8000" b="1" dirty="0" smtClean="0"/>
              <a:t>3) 	 </a:t>
            </a:r>
            <a:r>
              <a:rPr lang="cs-CZ" sz="8000" b="1" dirty="0" err="1" smtClean="0"/>
              <a:t>Hat</a:t>
            </a:r>
            <a:r>
              <a:rPr lang="cs-CZ" sz="8000" b="1" dirty="0" smtClean="0"/>
              <a:t> </a:t>
            </a:r>
            <a:r>
              <a:rPr lang="cs-CZ" sz="8000" b="1" dirty="0" err="1" smtClean="0"/>
              <a:t>Markus</a:t>
            </a:r>
            <a:r>
              <a:rPr lang="cs-CZ" sz="8000" b="1" dirty="0" smtClean="0"/>
              <a:t> </a:t>
            </a:r>
            <a:r>
              <a:rPr lang="cs-CZ" sz="8000" b="1" dirty="0" err="1" smtClean="0"/>
              <a:t>zu</a:t>
            </a:r>
            <a:r>
              <a:rPr lang="cs-CZ" sz="8000" b="1" dirty="0" smtClean="0"/>
              <a:t> </a:t>
            </a:r>
            <a:r>
              <a:rPr lang="cs-CZ" sz="8000" b="1" dirty="0" err="1" smtClean="0"/>
              <a:t>Hause</a:t>
            </a:r>
            <a:r>
              <a:rPr lang="cs-CZ" sz="8000" b="1" dirty="0" smtClean="0"/>
              <a:t> </a:t>
            </a:r>
            <a:r>
              <a:rPr lang="cs-CZ" sz="8000" b="1" dirty="0" err="1" smtClean="0"/>
              <a:t>ein</a:t>
            </a:r>
            <a:r>
              <a:rPr lang="cs-CZ" sz="8000" b="1" dirty="0" smtClean="0"/>
              <a:t> </a:t>
            </a:r>
            <a:r>
              <a:rPr lang="cs-CZ" sz="8000" b="1" dirty="0" err="1" smtClean="0"/>
              <a:t>Tier</a:t>
            </a:r>
            <a:r>
              <a:rPr lang="cs-CZ" sz="8000" b="1" dirty="0" smtClean="0"/>
              <a:t>?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8000" b="1" dirty="0" smtClean="0"/>
              <a:t>       	</a:t>
            </a:r>
            <a:r>
              <a:rPr lang="cs-CZ" sz="8000" b="1" dirty="0" err="1" smtClean="0">
                <a:solidFill>
                  <a:srgbClr val="0070C0"/>
                </a:solidFill>
              </a:rPr>
              <a:t>Ja</a:t>
            </a:r>
            <a:r>
              <a:rPr lang="cs-CZ" sz="8000" b="1" dirty="0" smtClean="0">
                <a:solidFill>
                  <a:srgbClr val="0070C0"/>
                </a:solidFill>
              </a:rPr>
              <a:t>, </a:t>
            </a:r>
            <a:r>
              <a:rPr lang="cs-CZ" sz="8000" b="1" dirty="0" err="1" smtClean="0">
                <a:solidFill>
                  <a:srgbClr val="0070C0"/>
                </a:solidFill>
              </a:rPr>
              <a:t>er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hat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einen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Hund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Ben</a:t>
            </a:r>
            <a:r>
              <a:rPr lang="cs-CZ" sz="8000" b="1" dirty="0" smtClean="0">
                <a:solidFill>
                  <a:srgbClr val="0070C0"/>
                </a:solidFill>
              </a:rPr>
              <a:t>. Sein </a:t>
            </a:r>
            <a:r>
              <a:rPr lang="cs-CZ" sz="8000" b="1" dirty="0" err="1" smtClean="0">
                <a:solidFill>
                  <a:srgbClr val="0070C0"/>
                </a:solidFill>
              </a:rPr>
              <a:t>Hund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ist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energisch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und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spielt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auch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mit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ihnen</a:t>
            </a:r>
            <a:r>
              <a:rPr lang="cs-CZ" sz="8000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AutoNum type="arabicParenR" startAt="4"/>
            </a:pPr>
            <a:r>
              <a:rPr lang="cs-CZ" sz="8000" b="1" dirty="0" err="1" smtClean="0"/>
              <a:t>Wie</a:t>
            </a:r>
            <a:r>
              <a:rPr lang="cs-CZ" sz="8000" b="1" dirty="0" smtClean="0"/>
              <a:t> </a:t>
            </a:r>
            <a:r>
              <a:rPr lang="cs-CZ" sz="8000" b="1" dirty="0" err="1" smtClean="0"/>
              <a:t>hei</a:t>
            </a:r>
            <a:r>
              <a:rPr lang="el-GR" sz="8000" b="1" dirty="0" smtClean="0"/>
              <a:t>β</a:t>
            </a:r>
            <a:r>
              <a:rPr lang="cs-CZ" sz="8000" b="1" dirty="0" smtClean="0"/>
              <a:t>t der </a:t>
            </a:r>
            <a:r>
              <a:rPr lang="cs-CZ" sz="8000" b="1" dirty="0" err="1" smtClean="0"/>
              <a:t>Bruder</a:t>
            </a:r>
            <a:r>
              <a:rPr lang="cs-CZ" sz="8000" b="1" dirty="0" smtClean="0"/>
              <a:t> </a:t>
            </a:r>
            <a:r>
              <a:rPr lang="cs-CZ" sz="8000" b="1" dirty="0" err="1" smtClean="0"/>
              <a:t>von</a:t>
            </a:r>
            <a:r>
              <a:rPr lang="cs-CZ" sz="8000" b="1" dirty="0" smtClean="0"/>
              <a:t> </a:t>
            </a:r>
            <a:r>
              <a:rPr lang="cs-CZ" sz="8000" b="1" dirty="0" err="1" smtClean="0"/>
              <a:t>Markus</a:t>
            </a:r>
            <a:r>
              <a:rPr lang="cs-CZ" sz="8000" b="1" dirty="0" smtClean="0"/>
              <a:t>?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None/>
            </a:pPr>
            <a:r>
              <a:rPr lang="cs-CZ" sz="8000" b="1" dirty="0" smtClean="0"/>
              <a:t>	</a:t>
            </a:r>
            <a:r>
              <a:rPr lang="cs-CZ" sz="8000" b="1" dirty="0" err="1" smtClean="0">
                <a:solidFill>
                  <a:srgbClr val="0070C0"/>
                </a:solidFill>
              </a:rPr>
              <a:t>Er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hei</a:t>
            </a:r>
            <a:r>
              <a:rPr lang="el-GR" sz="8000" b="1" dirty="0" smtClean="0">
                <a:solidFill>
                  <a:srgbClr val="0070C0"/>
                </a:solidFill>
              </a:rPr>
              <a:t>β</a:t>
            </a:r>
            <a:r>
              <a:rPr lang="cs-CZ" sz="8000" b="1" dirty="0" smtClean="0">
                <a:solidFill>
                  <a:srgbClr val="0070C0"/>
                </a:solidFill>
              </a:rPr>
              <a:t>t David.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AutoNum type="arabicParenR" startAt="5"/>
            </a:pPr>
            <a:r>
              <a:rPr lang="cs-CZ" sz="8000" b="1" dirty="0" err="1" smtClean="0"/>
              <a:t>Was</a:t>
            </a:r>
            <a:r>
              <a:rPr lang="cs-CZ" sz="8000" b="1" dirty="0" smtClean="0"/>
              <a:t> </a:t>
            </a:r>
            <a:r>
              <a:rPr lang="cs-CZ" sz="8000" b="1" dirty="0" err="1" smtClean="0"/>
              <a:t>spielt</a:t>
            </a:r>
            <a:r>
              <a:rPr lang="cs-CZ" sz="8000" b="1" dirty="0" smtClean="0"/>
              <a:t> David </a:t>
            </a:r>
            <a:r>
              <a:rPr lang="cs-CZ" sz="8000" b="1" dirty="0" err="1" smtClean="0"/>
              <a:t>gern</a:t>
            </a:r>
            <a:r>
              <a:rPr lang="cs-CZ" sz="8000" b="1" dirty="0" smtClean="0"/>
              <a:t>?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None/>
            </a:pPr>
            <a:r>
              <a:rPr lang="cs-CZ" sz="8000" b="1" dirty="0" smtClean="0"/>
              <a:t>	</a:t>
            </a:r>
            <a:r>
              <a:rPr lang="cs-CZ" sz="8000" b="1" dirty="0" smtClean="0">
                <a:solidFill>
                  <a:srgbClr val="0070C0"/>
                </a:solidFill>
              </a:rPr>
              <a:t>David </a:t>
            </a:r>
            <a:r>
              <a:rPr lang="cs-CZ" sz="8000" b="1" dirty="0" err="1" smtClean="0">
                <a:solidFill>
                  <a:srgbClr val="0070C0"/>
                </a:solidFill>
              </a:rPr>
              <a:t>spielt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gern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Computerspiele</a:t>
            </a:r>
            <a:r>
              <a:rPr lang="cs-CZ" sz="8000" b="1" dirty="0" smtClean="0">
                <a:solidFill>
                  <a:srgbClr val="0070C0"/>
                </a:solidFill>
              </a:rPr>
              <a:t>. </a:t>
            </a:r>
            <a:r>
              <a:rPr lang="cs-CZ" sz="8000" b="1" dirty="0" err="1" smtClean="0">
                <a:solidFill>
                  <a:srgbClr val="0070C0"/>
                </a:solidFill>
              </a:rPr>
              <a:t>Am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liebsten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spielt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er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Volleyball</a:t>
            </a:r>
            <a:r>
              <a:rPr lang="cs-CZ" sz="8000" b="1" dirty="0" smtClean="0">
                <a:solidFill>
                  <a:srgbClr val="0070C0"/>
                </a:solidFill>
              </a:rPr>
              <a:t>. 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AutoNum type="arabicParenR" startAt="6"/>
            </a:pPr>
            <a:r>
              <a:rPr lang="cs-CZ" sz="8000" b="1" dirty="0" err="1" smtClean="0"/>
              <a:t>Was</a:t>
            </a:r>
            <a:r>
              <a:rPr lang="cs-CZ" sz="8000" b="1" dirty="0" smtClean="0"/>
              <a:t> machen </a:t>
            </a:r>
            <a:r>
              <a:rPr lang="cs-CZ" sz="8000" b="1" dirty="0" err="1" smtClean="0"/>
              <a:t>die</a:t>
            </a:r>
            <a:r>
              <a:rPr lang="cs-CZ" sz="8000" b="1" dirty="0" smtClean="0"/>
              <a:t> </a:t>
            </a:r>
            <a:r>
              <a:rPr lang="cs-CZ" sz="8000" b="1" dirty="0" err="1" smtClean="0"/>
              <a:t>Kinder</a:t>
            </a:r>
            <a:r>
              <a:rPr lang="cs-CZ" sz="8000" b="1" dirty="0" smtClean="0"/>
              <a:t> </a:t>
            </a:r>
            <a:r>
              <a:rPr lang="cs-CZ" sz="8000" b="1" dirty="0" err="1" smtClean="0"/>
              <a:t>oft</a:t>
            </a:r>
            <a:r>
              <a:rPr lang="cs-CZ" sz="8000" b="1" dirty="0" smtClean="0"/>
              <a:t> </a:t>
            </a:r>
            <a:r>
              <a:rPr lang="cs-CZ" sz="8000" b="1" dirty="0" err="1" smtClean="0"/>
              <a:t>zusammen</a:t>
            </a:r>
            <a:r>
              <a:rPr lang="cs-CZ" sz="8000" b="1" dirty="0" smtClean="0"/>
              <a:t>?</a:t>
            </a:r>
          </a:p>
          <a:p>
            <a:pPr marL="514350" indent="-514350">
              <a:lnSpc>
                <a:spcPct val="170000"/>
              </a:lnSpc>
              <a:spcBef>
                <a:spcPts val="0"/>
              </a:spcBef>
              <a:buNone/>
            </a:pPr>
            <a:r>
              <a:rPr lang="cs-CZ" sz="8000" b="1" dirty="0" smtClean="0"/>
              <a:t>	</a:t>
            </a:r>
            <a:r>
              <a:rPr lang="cs-CZ" sz="8000" b="1" dirty="0" err="1" smtClean="0">
                <a:solidFill>
                  <a:srgbClr val="0070C0"/>
                </a:solidFill>
              </a:rPr>
              <a:t>Sie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gehen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zum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Training</a:t>
            </a:r>
            <a:r>
              <a:rPr lang="cs-CZ" sz="8000" b="1" dirty="0" smtClean="0">
                <a:solidFill>
                  <a:srgbClr val="0070C0"/>
                </a:solidFill>
              </a:rPr>
              <a:t> oder </a:t>
            </a:r>
            <a:r>
              <a:rPr lang="cs-CZ" sz="8000" b="1" dirty="0" err="1" smtClean="0">
                <a:solidFill>
                  <a:srgbClr val="0070C0"/>
                </a:solidFill>
              </a:rPr>
              <a:t>spielen</a:t>
            </a:r>
            <a:r>
              <a:rPr lang="cs-CZ" sz="8000" b="1" dirty="0" smtClean="0">
                <a:solidFill>
                  <a:srgbClr val="0070C0"/>
                </a:solidFill>
              </a:rPr>
              <a:t> </a:t>
            </a:r>
            <a:r>
              <a:rPr lang="cs-CZ" sz="8000" b="1" dirty="0" err="1" smtClean="0">
                <a:solidFill>
                  <a:srgbClr val="0070C0"/>
                </a:solidFill>
              </a:rPr>
              <a:t>Fu</a:t>
            </a:r>
            <a:r>
              <a:rPr lang="el-GR" sz="8000" b="1" dirty="0" smtClean="0">
                <a:solidFill>
                  <a:srgbClr val="0070C0"/>
                </a:solidFill>
              </a:rPr>
              <a:t>β</a:t>
            </a:r>
            <a:r>
              <a:rPr lang="cs-CZ" sz="8000" b="1" dirty="0" err="1" smtClean="0">
                <a:solidFill>
                  <a:srgbClr val="0070C0"/>
                </a:solidFill>
              </a:rPr>
              <a:t>ball</a:t>
            </a:r>
            <a:r>
              <a:rPr lang="cs-CZ" sz="8000" b="1" dirty="0" smtClean="0">
                <a:solidFill>
                  <a:srgbClr val="0070C0"/>
                </a:solidFill>
              </a:rPr>
              <a:t> oder </a:t>
            </a:r>
            <a:r>
              <a:rPr lang="cs-CZ" sz="8000" b="1" dirty="0" err="1" smtClean="0">
                <a:solidFill>
                  <a:srgbClr val="0070C0"/>
                </a:solidFill>
              </a:rPr>
              <a:t>hören</a:t>
            </a:r>
            <a:r>
              <a:rPr lang="cs-CZ" sz="8000" b="1" dirty="0" smtClean="0">
                <a:solidFill>
                  <a:srgbClr val="0070C0"/>
                </a:solidFill>
              </a:rPr>
              <a:t> Musik.</a:t>
            </a:r>
          </a:p>
          <a:p>
            <a:pPr marL="514350" indent="-514350">
              <a:spcBef>
                <a:spcPts val="0"/>
              </a:spcBef>
              <a:buNone/>
            </a:pPr>
            <a:endParaRPr lang="cs-CZ" b="1" dirty="0" smtClean="0"/>
          </a:p>
          <a:p>
            <a:pPr marL="514350" indent="-514350">
              <a:buAutoNum type="arabicParenR"/>
            </a:pPr>
            <a:endParaRPr lang="cs-CZ" b="1" dirty="0"/>
          </a:p>
        </p:txBody>
      </p:sp>
      <p:pic>
        <p:nvPicPr>
          <p:cNvPr id="1026" name="Picture 2" descr="C:\Users\Katka\AppData\Local\Microsoft\Windows\Temporary Internet Files\Content.IE5\UCFRGX4K\MC90037107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124744"/>
            <a:ext cx="1355141" cy="1803197"/>
          </a:xfrm>
          <a:prstGeom prst="rect">
            <a:avLst/>
          </a:prstGeom>
          <a:noFill/>
        </p:spPr>
      </p:pic>
      <p:pic>
        <p:nvPicPr>
          <p:cNvPr id="1028" name="Picture 4" descr="C:\Users\Katka\AppData\Local\Microsoft\Windows\Temporary Internet Files\Content.IE5\LEAGRYI7\MC90044193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1059641" cy="1022222"/>
          </a:xfrm>
          <a:prstGeom prst="rect">
            <a:avLst/>
          </a:prstGeom>
          <a:noFill/>
        </p:spPr>
      </p:pic>
      <p:pic>
        <p:nvPicPr>
          <p:cNvPr id="4" name="Picture 2" descr="C:\Users\Katka\AppData\Local\Microsoft\Windows\Temporary Internet Files\Content.IE5\LEAGRYI7\MC90044214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5778299"/>
            <a:ext cx="1037635" cy="1079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547" y="116632"/>
            <a:ext cx="8229600" cy="10081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DAS IST HANS. WIE SIEHT ER AUS?</a:t>
            </a:r>
            <a:r>
              <a:rPr lang="cs-CZ" sz="3200" b="1" smtClean="0">
                <a:solidFill>
                  <a:srgbClr val="002060"/>
                </a:solidFill>
              </a:rPr>
              <a:t/>
            </a:r>
            <a:br>
              <a:rPr lang="cs-CZ" sz="3200" b="1" smtClean="0">
                <a:solidFill>
                  <a:srgbClr val="002060"/>
                </a:solidFill>
              </a:rPr>
            </a:br>
            <a:r>
              <a:rPr lang="cs-CZ" sz="3200" b="1" smtClean="0">
                <a:solidFill>
                  <a:srgbClr val="002060"/>
                </a:solidFill>
              </a:rPr>
              <a:t>WAS </a:t>
            </a:r>
            <a:r>
              <a:rPr lang="cs-CZ" sz="3200" b="1" dirty="0" smtClean="0">
                <a:solidFill>
                  <a:srgbClr val="002060"/>
                </a:solidFill>
              </a:rPr>
              <a:t>MACHT ER GERN?</a:t>
            </a:r>
            <a:endParaRPr lang="cs-CZ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Jechova\AppData\Local\Microsoft\Windows\Temporary Internet Files\Content.IE5\5V8M8RX0\MP90044873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050736"/>
            <a:ext cx="3048897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Jechova\AppData\Local\Microsoft\Windows\Temporary Internet Files\Content.IE5\ZT2Y3MF3\MC90019989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48089"/>
            <a:ext cx="1374343" cy="183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chova\AppData\Local\Microsoft\Windows\Temporary Internet Files\Content.IE5\ZT2Y3MF3\MP90044480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3988" y="1418123"/>
            <a:ext cx="1440160" cy="188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chova\AppData\Local\Microsoft\Windows\Temporary Internet Files\Content.IE5\P5YVSYXL\MC90044655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41826"/>
            <a:ext cx="1734383" cy="191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echova\AppData\Local\Microsoft\Windows\Temporary Internet Files\Content.IE5\ZT2Y3MF3\MC90023251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9" y="3624510"/>
            <a:ext cx="1759719" cy="164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echova\AppData\Local\Microsoft\Windows\Temporary Internet Files\Content.IE5\5V8M8RX0\MC90023089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944" y="5050189"/>
            <a:ext cx="1933669" cy="159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531547" y="6353222"/>
            <a:ext cx="1968777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18. 5. 1999</a:t>
            </a:r>
            <a:endParaRPr lang="cs-CZ" sz="2400" b="1" dirty="0">
              <a:solidFill>
                <a:srgbClr val="002060"/>
              </a:solidFill>
            </a:endParaRPr>
          </a:p>
        </p:txBody>
      </p:sp>
      <p:pic>
        <p:nvPicPr>
          <p:cNvPr id="1032" name="Picture 8" descr="C:\Users\Jechova\AppData\Local\Microsoft\Windows\Temporary Internet Files\Content.IE5\ZT2Y3MF3\MC900437803[2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9" y="5530473"/>
            <a:ext cx="1311236" cy="111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Jechova\AppData\Local\Microsoft\Windows\Temporary Internet Files\Content.IE5\P5YVSYXL\MP900402161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9" y="1183709"/>
            <a:ext cx="1693053" cy="109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leva 6"/>
          <p:cNvSpPr/>
          <p:nvPr/>
        </p:nvSpPr>
        <p:spPr>
          <a:xfrm rot="1732786">
            <a:off x="2253377" y="2162487"/>
            <a:ext cx="1193830" cy="7592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 doleva 18"/>
          <p:cNvSpPr/>
          <p:nvPr/>
        </p:nvSpPr>
        <p:spPr>
          <a:xfrm rot="8940735">
            <a:off x="5245448" y="2212523"/>
            <a:ext cx="1193830" cy="7592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eva 19"/>
          <p:cNvSpPr/>
          <p:nvPr/>
        </p:nvSpPr>
        <p:spPr>
          <a:xfrm rot="19541815">
            <a:off x="2234474" y="4670558"/>
            <a:ext cx="1349902" cy="7592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eva 20"/>
          <p:cNvSpPr/>
          <p:nvPr/>
        </p:nvSpPr>
        <p:spPr>
          <a:xfrm rot="12440018">
            <a:off x="5913585" y="5037068"/>
            <a:ext cx="1445920" cy="7592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eva 21"/>
          <p:cNvSpPr/>
          <p:nvPr/>
        </p:nvSpPr>
        <p:spPr>
          <a:xfrm>
            <a:off x="2144261" y="3488286"/>
            <a:ext cx="1193830" cy="7592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leva 22"/>
          <p:cNvSpPr/>
          <p:nvPr/>
        </p:nvSpPr>
        <p:spPr>
          <a:xfrm rot="10800000">
            <a:off x="5574751" y="3656658"/>
            <a:ext cx="1440160" cy="7592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leva 23"/>
          <p:cNvSpPr/>
          <p:nvPr/>
        </p:nvSpPr>
        <p:spPr>
          <a:xfrm rot="16200000">
            <a:off x="4221124" y="5632214"/>
            <a:ext cx="596916" cy="7592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eva 24"/>
          <p:cNvSpPr/>
          <p:nvPr/>
        </p:nvSpPr>
        <p:spPr>
          <a:xfrm rot="5400000">
            <a:off x="4069797" y="1914065"/>
            <a:ext cx="596916" cy="7592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436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BESCHREIBE DEINEN FREUND  ODER DEINE FREUNDIN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11040735"/>
              </p:ext>
            </p:extLst>
          </p:nvPr>
        </p:nvGraphicFramePr>
        <p:xfrm>
          <a:off x="539552" y="1628799"/>
          <a:ext cx="828092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Users\Jechova\AppData\Local\Microsoft\Windows\Temporary Internet Files\Content.IE5\YJAQYPWT\MC90005396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799"/>
            <a:ext cx="1008112" cy="98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echova\AppData\Local\Microsoft\Windows\Temporary Internet Files\Content.IE5\ZT2Y3MF3\MC90029227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54394"/>
            <a:ext cx="2592288" cy="154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51520" y="5661248"/>
            <a:ext cx="489654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der </a:t>
            </a:r>
            <a:r>
              <a:rPr lang="cs-CZ" sz="2400" dirty="0" err="1" smtClean="0"/>
              <a:t>beste</a:t>
            </a:r>
            <a:r>
              <a:rPr lang="cs-CZ" sz="2400" dirty="0" smtClean="0"/>
              <a:t> </a:t>
            </a:r>
            <a:r>
              <a:rPr lang="cs-CZ" sz="2400" dirty="0" err="1" smtClean="0"/>
              <a:t>Freund</a:t>
            </a:r>
            <a:r>
              <a:rPr lang="cs-CZ" sz="2400" dirty="0" smtClean="0"/>
              <a:t> – nejlepší kamarád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6237312"/>
            <a:ext cx="590465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die</a:t>
            </a:r>
            <a:r>
              <a:rPr lang="cs-CZ" sz="2400" dirty="0" smtClean="0"/>
              <a:t> </a:t>
            </a:r>
            <a:r>
              <a:rPr lang="cs-CZ" sz="2400" dirty="0" err="1" smtClean="0"/>
              <a:t>beste</a:t>
            </a:r>
            <a:r>
              <a:rPr lang="cs-CZ" sz="2400" dirty="0" smtClean="0"/>
              <a:t> </a:t>
            </a:r>
            <a:r>
              <a:rPr lang="cs-CZ" sz="2400" dirty="0" err="1" smtClean="0"/>
              <a:t>Freundin</a:t>
            </a:r>
            <a:r>
              <a:rPr lang="cs-CZ" sz="2400" dirty="0" smtClean="0"/>
              <a:t> – nejlepší kamarádka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127575"/>
            <a:ext cx="490616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die</a:t>
            </a:r>
            <a:r>
              <a:rPr lang="cs-CZ" sz="2400" dirty="0" smtClean="0"/>
              <a:t> </a:t>
            </a:r>
            <a:r>
              <a:rPr lang="cs-CZ" sz="2400" dirty="0" err="1" smtClean="0"/>
              <a:t>Freundschaft</a:t>
            </a:r>
            <a:r>
              <a:rPr lang="cs-CZ" sz="2400" dirty="0" smtClean="0"/>
              <a:t> – přátelství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96854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7601434"/>
              </p:ext>
            </p:extLst>
          </p:nvPr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Kateřina Jechová,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Ph.D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Cizí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Německý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8.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Konverzační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témata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Die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Freunde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VY_32_INOVACE_09.13.JEC.NJ.8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10. 02. 2013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82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DER DIALOG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06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cs-CZ" dirty="0" err="1" smtClean="0">
                <a:solidFill>
                  <a:srgbClr val="002060"/>
                </a:solidFill>
              </a:rPr>
              <a:t>Hallo</a:t>
            </a:r>
            <a:r>
              <a:rPr lang="cs-CZ" dirty="0" smtClean="0">
                <a:solidFill>
                  <a:srgbClr val="002060"/>
                </a:solidFill>
              </a:rPr>
              <a:t>, Peter. </a:t>
            </a:r>
            <a:r>
              <a:rPr lang="cs-CZ" dirty="0" err="1" smtClean="0">
                <a:solidFill>
                  <a:srgbClr val="002060"/>
                </a:solidFill>
              </a:rPr>
              <a:t>Das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ist</a:t>
            </a:r>
            <a:r>
              <a:rPr lang="cs-CZ" dirty="0" smtClean="0">
                <a:solidFill>
                  <a:srgbClr val="002060"/>
                </a:solidFill>
              </a:rPr>
              <a:t> mein </a:t>
            </a:r>
            <a:r>
              <a:rPr lang="cs-CZ" dirty="0" err="1" smtClean="0">
                <a:solidFill>
                  <a:srgbClr val="002060"/>
                </a:solidFill>
              </a:rPr>
              <a:t>Freund</a:t>
            </a:r>
            <a:r>
              <a:rPr lang="cs-CZ" dirty="0" smtClean="0">
                <a:solidFill>
                  <a:srgbClr val="002060"/>
                </a:solidFill>
              </a:rPr>
              <a:t>. Er </a:t>
            </a:r>
            <a:r>
              <a:rPr lang="cs-CZ" dirty="0" err="1" smtClean="0">
                <a:solidFill>
                  <a:srgbClr val="002060"/>
                </a:solidFill>
              </a:rPr>
              <a:t>heißt</a:t>
            </a:r>
            <a:r>
              <a:rPr lang="cs-CZ" dirty="0" smtClean="0">
                <a:solidFill>
                  <a:srgbClr val="002060"/>
                </a:solidFill>
              </a:rPr>
              <a:t> Daniel.</a:t>
            </a:r>
          </a:p>
          <a:p>
            <a:pPr algn="just">
              <a:buFont typeface="Wingdings" pitchFamily="2" charset="2"/>
              <a:buChar char="ü"/>
            </a:pPr>
            <a:r>
              <a:rPr lang="cs-CZ" dirty="0" err="1" smtClean="0"/>
              <a:t>Hallo</a:t>
            </a:r>
            <a:r>
              <a:rPr lang="cs-CZ" dirty="0" smtClean="0"/>
              <a:t>, </a:t>
            </a:r>
            <a:r>
              <a:rPr lang="cs-CZ" dirty="0" smtClean="0"/>
              <a:t>Daniel. Es </a:t>
            </a:r>
            <a:r>
              <a:rPr lang="cs-CZ" dirty="0" err="1" smtClean="0"/>
              <a:t>freut</a:t>
            </a:r>
            <a:r>
              <a:rPr lang="cs-CZ" dirty="0" smtClean="0"/>
              <a:t> </a:t>
            </a:r>
            <a:r>
              <a:rPr lang="cs-CZ" dirty="0" err="1" smtClean="0"/>
              <a:t>mich</a:t>
            </a:r>
            <a:r>
              <a:rPr lang="cs-CZ" dirty="0" smtClean="0"/>
              <a:t>. </a:t>
            </a:r>
            <a:r>
              <a:rPr lang="cs-CZ" dirty="0" err="1" smtClean="0"/>
              <a:t>Wie</a:t>
            </a:r>
            <a:r>
              <a:rPr lang="cs-CZ" dirty="0" smtClean="0"/>
              <a:t> alt </a:t>
            </a:r>
            <a:r>
              <a:rPr lang="cs-CZ" dirty="0" err="1" smtClean="0"/>
              <a:t>bist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? </a:t>
            </a:r>
          </a:p>
          <a:p>
            <a:pPr algn="just">
              <a:buFont typeface="Wingdings" pitchFamily="2" charset="2"/>
              <a:buChar char="q"/>
            </a:pP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ch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bin 14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Jahre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alt.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Ich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möchte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mit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euch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Fußball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spielen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. Thomas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sagt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dass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ihr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gut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seid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cs-CZ" dirty="0" smtClean="0"/>
              <a:t>OK,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kein</a:t>
            </a:r>
            <a:r>
              <a:rPr lang="cs-CZ" dirty="0" smtClean="0"/>
              <a:t> </a:t>
            </a:r>
            <a:r>
              <a:rPr lang="cs-CZ" dirty="0" err="1" smtClean="0"/>
              <a:t>Problem</a:t>
            </a:r>
            <a:r>
              <a:rPr lang="cs-CZ" dirty="0" smtClean="0"/>
              <a:t>.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machst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</a:t>
            </a:r>
            <a:r>
              <a:rPr lang="cs-CZ" dirty="0" err="1" smtClean="0"/>
              <a:t>noch</a:t>
            </a:r>
            <a:r>
              <a:rPr lang="cs-CZ" dirty="0" smtClean="0"/>
              <a:t> </a:t>
            </a:r>
            <a:r>
              <a:rPr lang="cs-CZ" dirty="0" err="1" smtClean="0"/>
              <a:t>gern</a:t>
            </a:r>
            <a:r>
              <a:rPr lang="cs-CZ" dirty="0" smtClean="0"/>
              <a:t>?</a:t>
            </a:r>
          </a:p>
          <a:p>
            <a:pPr algn="just">
              <a:buFont typeface="Wingdings" pitchFamily="2" charset="2"/>
              <a:buChar char="q"/>
            </a:pP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Ich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mache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auch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Karate.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Das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macht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mir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Spaß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cs-CZ" dirty="0" err="1" smtClean="0"/>
              <a:t>Ich</a:t>
            </a:r>
            <a:r>
              <a:rPr lang="cs-CZ" dirty="0" smtClean="0"/>
              <a:t> </a:t>
            </a:r>
            <a:r>
              <a:rPr lang="cs-CZ" dirty="0" err="1" smtClean="0"/>
              <a:t>habe</a:t>
            </a:r>
            <a:r>
              <a:rPr lang="cs-CZ" dirty="0" smtClean="0"/>
              <a:t> </a:t>
            </a:r>
            <a:r>
              <a:rPr lang="cs-CZ" dirty="0" err="1" smtClean="0"/>
              <a:t>morgen</a:t>
            </a:r>
            <a:r>
              <a:rPr lang="cs-CZ" dirty="0" smtClean="0"/>
              <a:t> </a:t>
            </a:r>
            <a:r>
              <a:rPr lang="cs-CZ" dirty="0" err="1" smtClean="0"/>
              <a:t>Geburtstag</a:t>
            </a:r>
            <a:r>
              <a:rPr lang="cs-CZ" dirty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ich</a:t>
            </a:r>
            <a:r>
              <a:rPr lang="cs-CZ" dirty="0" smtClean="0"/>
              <a:t> </a:t>
            </a:r>
            <a:r>
              <a:rPr lang="cs-CZ" dirty="0" err="1" smtClean="0"/>
              <a:t>mache</a:t>
            </a:r>
            <a:r>
              <a:rPr lang="cs-CZ" dirty="0" smtClean="0"/>
              <a:t> </a:t>
            </a:r>
            <a:r>
              <a:rPr lang="cs-CZ" dirty="0" err="1" smtClean="0"/>
              <a:t>eine</a:t>
            </a:r>
            <a:r>
              <a:rPr lang="cs-CZ" dirty="0" smtClean="0"/>
              <a:t> Party.</a:t>
            </a:r>
          </a:p>
          <a:p>
            <a:pPr marL="0" indent="0" algn="just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dirty="0" err="1" smtClean="0"/>
              <a:t>Komm</a:t>
            </a:r>
            <a:r>
              <a:rPr lang="cs-CZ" dirty="0" smtClean="0"/>
              <a:t> </a:t>
            </a:r>
            <a:r>
              <a:rPr lang="cs-CZ" dirty="0" err="1" smtClean="0"/>
              <a:t>zu</a:t>
            </a:r>
            <a:r>
              <a:rPr lang="cs-CZ" dirty="0" smtClean="0"/>
              <a:t> </a:t>
            </a:r>
            <a:r>
              <a:rPr lang="cs-CZ" dirty="0" err="1" smtClean="0"/>
              <a:t>mir</a:t>
            </a:r>
            <a:r>
              <a:rPr lang="cs-CZ" dirty="0" smtClean="0"/>
              <a:t> </a:t>
            </a:r>
            <a:r>
              <a:rPr lang="cs-CZ" dirty="0" err="1" smtClean="0"/>
              <a:t>mit</a:t>
            </a:r>
            <a:r>
              <a:rPr lang="cs-CZ" dirty="0" smtClean="0"/>
              <a:t> </a:t>
            </a:r>
            <a:r>
              <a:rPr lang="cs-CZ" dirty="0" smtClean="0"/>
              <a:t>Thomas! </a:t>
            </a:r>
            <a:endParaRPr lang="cs-CZ" dirty="0" smtClean="0"/>
          </a:p>
          <a:p>
            <a:pPr algn="just">
              <a:buFont typeface="Wingdings" pitchFamily="2" charset="2"/>
              <a:buChar char="q"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Super,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ich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komme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gern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Und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wann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algn="just">
              <a:buFont typeface="Wingdings" pitchFamily="2" charset="2"/>
              <a:buChar char="ü"/>
            </a:pPr>
            <a:r>
              <a:rPr lang="cs-CZ" dirty="0" smtClean="0"/>
              <a:t>Prima</a:t>
            </a:r>
            <a:r>
              <a:rPr lang="cs-CZ" dirty="0" smtClean="0"/>
              <a:t>, </a:t>
            </a:r>
            <a:r>
              <a:rPr lang="cs-CZ" dirty="0" smtClean="0"/>
              <a:t>um 18 </a:t>
            </a:r>
            <a:r>
              <a:rPr lang="cs-CZ" dirty="0" err="1" smtClean="0"/>
              <a:t>Uhr</a:t>
            </a:r>
            <a:r>
              <a:rPr lang="cs-CZ" dirty="0" smtClean="0"/>
              <a:t>. </a:t>
            </a:r>
            <a:r>
              <a:rPr lang="cs-CZ" dirty="0" err="1" smtClean="0"/>
              <a:t>Tschüs</a:t>
            </a:r>
            <a:r>
              <a:rPr lang="cs-CZ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Bis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dann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Tschüs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cs-CZ" dirty="0" smtClean="0"/>
          </a:p>
        </p:txBody>
      </p:sp>
      <p:pic>
        <p:nvPicPr>
          <p:cNvPr id="3074" name="Picture 2" descr="C:\Users\Jechova\AppData\Local\Microsoft\Windows\Temporary Internet Files\Content.IE5\P5YVSYXL\MP90040285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201096"/>
            <a:ext cx="1944216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815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chova\AppData\Local\Microsoft\Windows\Temporary Internet Files\Content.IE5\V03I67V9\MP9004448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737" y="1168772"/>
            <a:ext cx="7448671" cy="55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WAS IST AUF DEM BILD?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35162" y="1196752"/>
            <a:ext cx="2424670" cy="1368152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065393" y="1196752"/>
            <a:ext cx="2520280" cy="1368152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580113" y="1196752"/>
            <a:ext cx="2520280" cy="1368152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33737" y="2520280"/>
            <a:ext cx="2520280" cy="1368152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059832" y="2520280"/>
            <a:ext cx="2520280" cy="1368152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580112" y="2520280"/>
            <a:ext cx="2520280" cy="1368152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35162" y="3888432"/>
            <a:ext cx="2520280" cy="1368152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3059832" y="3888432"/>
            <a:ext cx="2520280" cy="1368152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5580112" y="3888432"/>
            <a:ext cx="2520280" cy="1368152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35162" y="5256584"/>
            <a:ext cx="2520280" cy="1412776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3059832" y="5256584"/>
            <a:ext cx="2520280" cy="1412776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580112" y="5256584"/>
            <a:ext cx="2520280" cy="1412776"/>
          </a:xfrm>
          <a:prstGeom prst="rect">
            <a:avLst/>
          </a:prstGeom>
          <a:solidFill>
            <a:srgbClr val="7E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C:\Users\Jechova\AppData\Local\Microsoft\Windows\Temporary Internet Files\Content.IE5\A1VYWBNT\MC900053962[1]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1077" y="3168033"/>
            <a:ext cx="795420" cy="96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509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5353" y="1629915"/>
            <a:ext cx="8229600" cy="4525963"/>
          </a:xfrm>
        </p:spPr>
        <p:txBody>
          <a:bodyPr/>
          <a:lstStyle/>
          <a:p>
            <a:r>
              <a:rPr lang="cs-CZ" dirty="0" err="1" smtClean="0"/>
              <a:t>Warum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auf</a:t>
            </a:r>
            <a:r>
              <a:rPr lang="cs-CZ" dirty="0" smtClean="0"/>
              <a:t> dem </a:t>
            </a:r>
            <a:r>
              <a:rPr lang="cs-CZ" dirty="0" err="1" smtClean="0"/>
              <a:t>Bild</a:t>
            </a:r>
            <a:r>
              <a:rPr lang="cs-CZ" dirty="0" smtClean="0"/>
              <a:t> </a:t>
            </a:r>
            <a:r>
              <a:rPr lang="cs-CZ" dirty="0" err="1" smtClean="0"/>
              <a:t>gerade</a:t>
            </a:r>
            <a:r>
              <a:rPr lang="cs-CZ" dirty="0" smtClean="0"/>
              <a:t> der </a:t>
            </a:r>
            <a:r>
              <a:rPr lang="cs-CZ" dirty="0" err="1" smtClean="0"/>
              <a:t>Hund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Wie</a:t>
            </a:r>
            <a:r>
              <a:rPr lang="cs-CZ" dirty="0" smtClean="0"/>
              <a:t> </a:t>
            </a:r>
            <a:r>
              <a:rPr lang="cs-CZ" dirty="0" err="1" smtClean="0"/>
              <a:t>gehört</a:t>
            </a:r>
            <a:r>
              <a:rPr lang="cs-CZ" dirty="0" smtClean="0"/>
              <a:t> der </a:t>
            </a:r>
            <a:r>
              <a:rPr lang="cs-CZ" dirty="0" err="1" smtClean="0"/>
              <a:t>Hund</a:t>
            </a:r>
            <a:r>
              <a:rPr lang="cs-CZ" dirty="0" smtClean="0"/>
              <a:t> </a:t>
            </a:r>
            <a:r>
              <a:rPr lang="cs-CZ" dirty="0" err="1" smtClean="0"/>
              <a:t>zu</a:t>
            </a:r>
            <a:r>
              <a:rPr lang="cs-CZ" dirty="0" smtClean="0"/>
              <a:t> dem </a:t>
            </a:r>
            <a:r>
              <a:rPr lang="cs-CZ" dirty="0" err="1" smtClean="0"/>
              <a:t>Thema</a:t>
            </a:r>
            <a:r>
              <a:rPr lang="cs-CZ" dirty="0" smtClean="0"/>
              <a:t> „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Freundschaft</a:t>
            </a:r>
            <a:r>
              <a:rPr lang="cs-CZ" dirty="0" smtClean="0"/>
              <a:t>“?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WAS IST AUF DEM BILD?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16360" y="3354288"/>
            <a:ext cx="7056784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i="1" dirty="0" smtClean="0">
                <a:solidFill>
                  <a:srgbClr val="002060"/>
                </a:solidFill>
              </a:rPr>
              <a:t>Der </a:t>
            </a:r>
            <a:r>
              <a:rPr lang="cs-CZ" sz="3200" b="1" i="1" dirty="0" err="1" smtClean="0">
                <a:solidFill>
                  <a:srgbClr val="002060"/>
                </a:solidFill>
              </a:rPr>
              <a:t>Hund</a:t>
            </a:r>
            <a:r>
              <a:rPr lang="cs-CZ" sz="3200" b="1" i="1" dirty="0" smtClean="0">
                <a:solidFill>
                  <a:srgbClr val="002060"/>
                </a:solidFill>
              </a:rPr>
              <a:t> </a:t>
            </a:r>
            <a:r>
              <a:rPr lang="cs-CZ" sz="3200" b="1" i="1" dirty="0" err="1" smtClean="0">
                <a:solidFill>
                  <a:srgbClr val="002060"/>
                </a:solidFill>
              </a:rPr>
              <a:t>ist</a:t>
            </a:r>
            <a:r>
              <a:rPr lang="cs-CZ" sz="3200" b="1" i="1" dirty="0" smtClean="0">
                <a:solidFill>
                  <a:srgbClr val="002060"/>
                </a:solidFill>
              </a:rPr>
              <a:t> der </a:t>
            </a:r>
            <a:r>
              <a:rPr lang="cs-CZ" sz="3200" b="1" i="1" dirty="0" err="1" smtClean="0">
                <a:solidFill>
                  <a:srgbClr val="002060"/>
                </a:solidFill>
              </a:rPr>
              <a:t>beste</a:t>
            </a:r>
            <a:r>
              <a:rPr lang="cs-CZ" sz="3200" b="1" i="1" dirty="0" smtClean="0">
                <a:solidFill>
                  <a:srgbClr val="002060"/>
                </a:solidFill>
              </a:rPr>
              <a:t> </a:t>
            </a:r>
            <a:r>
              <a:rPr lang="cs-CZ" sz="3200" b="1" i="1" dirty="0" err="1" smtClean="0">
                <a:solidFill>
                  <a:srgbClr val="002060"/>
                </a:solidFill>
              </a:rPr>
              <a:t>Freund</a:t>
            </a:r>
            <a:r>
              <a:rPr lang="cs-CZ" sz="3200" b="1" i="1" dirty="0" smtClean="0">
                <a:solidFill>
                  <a:srgbClr val="002060"/>
                </a:solidFill>
              </a:rPr>
              <a:t> des </a:t>
            </a:r>
            <a:r>
              <a:rPr lang="cs-CZ" sz="3200" b="1" i="1" dirty="0" err="1" smtClean="0">
                <a:solidFill>
                  <a:srgbClr val="002060"/>
                </a:solidFill>
              </a:rPr>
              <a:t>Menschen</a:t>
            </a:r>
            <a:r>
              <a:rPr lang="cs-CZ" sz="3200" b="1" i="1" dirty="0" smtClean="0">
                <a:solidFill>
                  <a:srgbClr val="002060"/>
                </a:solidFill>
              </a:rPr>
              <a:t>. </a:t>
            </a:r>
            <a:endParaRPr lang="cs-CZ" sz="3200" b="1" i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Jechova\AppData\Local\Microsoft\Windows\Temporary Internet Files\Content.IE5\ZT2Y3MF3\MP90031685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57845"/>
            <a:ext cx="3160643" cy="20912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898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1460" y="2564904"/>
            <a:ext cx="81369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1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Jechova\AppData\Local\Microsoft\Windows\Temporary Internet Files\Content.IE5\A1VYWBNT\MP90044848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2526014" cy="428905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5688632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       </a:t>
            </a:r>
            <a:r>
              <a:rPr lang="cs-CZ" sz="5400" b="1" dirty="0" smtClean="0">
                <a:solidFill>
                  <a:srgbClr val="002060"/>
                </a:solidFill>
              </a:rPr>
              <a:t>DIE FREUNDE</a:t>
            </a:r>
            <a:endParaRPr lang="cs-CZ" sz="5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1K4BU0IW\MP90026268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6391" y="4365104"/>
            <a:ext cx="2980982" cy="220082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chova\AppData\Local\Microsoft\Windows\Temporary Internet Files\Content.IE5\1K4BU0IW\MP90043929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6603" y="499207"/>
            <a:ext cx="2448272" cy="369934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echova\AppData\Local\Microsoft\Windows\Temporary Internet Files\Content.IE5\YJAQYPWT\MP90022752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0749" y="4635018"/>
            <a:ext cx="2714126" cy="191988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echova\AppData\Local\Microsoft\Windows\Temporary Internet Files\Content.IE5\A1VYWBNT\MP90044855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6391" y="2348880"/>
            <a:ext cx="3254476" cy="172819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Jechova\AppData\Local\Microsoft\Windows\Temporary Internet Files\Content.IE5\1K4BU0IW\MC90040639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65759"/>
            <a:ext cx="1331640" cy="106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778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echova\AppData\Local\Microsoft\Windows\Temporary Internet Files\Content.IE5\IM8VUJOX\MC90044506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cs-CZ" sz="3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de-DE" sz="3200" b="1" i="1" dirty="0" smtClean="0">
                <a:solidFill>
                  <a:schemeClr val="accent2">
                    <a:lumMod val="50000"/>
                  </a:schemeClr>
                </a:solidFill>
              </a:rPr>
              <a:t>Freunde </a:t>
            </a:r>
            <a:r>
              <a:rPr lang="de-DE" sz="3200" b="1" i="1" dirty="0">
                <a:solidFill>
                  <a:schemeClr val="accent2">
                    <a:lumMod val="50000"/>
                  </a:schemeClr>
                </a:solidFill>
              </a:rPr>
              <a:t>sind wie Sterne. </a:t>
            </a:r>
            <a:r>
              <a:rPr lang="cs-CZ" sz="32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cs-CZ" sz="3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de-DE" sz="3200" b="1" i="1" dirty="0" smtClean="0">
                <a:solidFill>
                  <a:schemeClr val="accent2">
                    <a:lumMod val="50000"/>
                  </a:schemeClr>
                </a:solidFill>
              </a:rPr>
              <a:t>Du </a:t>
            </a:r>
            <a:r>
              <a:rPr lang="de-DE" sz="3200" b="1" i="1" dirty="0">
                <a:solidFill>
                  <a:schemeClr val="accent2">
                    <a:lumMod val="50000"/>
                  </a:schemeClr>
                </a:solidFill>
              </a:rPr>
              <a:t>kannst sie nicht immer sehen, </a:t>
            </a:r>
            <a:r>
              <a:rPr lang="cs-CZ" sz="32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cs-CZ" sz="3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de-DE" sz="3200" b="1" i="1" dirty="0" smtClean="0">
                <a:solidFill>
                  <a:schemeClr val="accent2">
                    <a:lumMod val="50000"/>
                  </a:schemeClr>
                </a:solidFill>
              </a:rPr>
              <a:t>aber </a:t>
            </a:r>
            <a:r>
              <a:rPr lang="de-DE" sz="3200" b="1" i="1" dirty="0">
                <a:solidFill>
                  <a:schemeClr val="accent2">
                    <a:lumMod val="50000"/>
                  </a:schemeClr>
                </a:solidFill>
              </a:rPr>
              <a:t>du weißt, </a:t>
            </a:r>
            <a:r>
              <a:rPr lang="cs-CZ" sz="32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cs-CZ" sz="3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de-DE" sz="3200" b="1" i="1" dirty="0" smtClean="0">
                <a:solidFill>
                  <a:schemeClr val="accent2">
                    <a:lumMod val="50000"/>
                  </a:schemeClr>
                </a:solidFill>
              </a:rPr>
              <a:t>sie </a:t>
            </a:r>
            <a:r>
              <a:rPr lang="de-DE" sz="3200" b="1" i="1" dirty="0">
                <a:solidFill>
                  <a:schemeClr val="accent2">
                    <a:lumMod val="50000"/>
                  </a:schemeClr>
                </a:solidFill>
              </a:rPr>
              <a:t>sind immer für dich da</a:t>
            </a:r>
            <a:r>
              <a:rPr lang="de-DE" sz="3200" b="1" i="1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  <a:r>
              <a:rPr lang="cs-CZ" sz="32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cs-CZ" sz="3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cs-CZ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89848" y="3455571"/>
            <a:ext cx="5328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i="1" dirty="0" smtClean="0">
                <a:solidFill>
                  <a:srgbClr val="7A285D"/>
                </a:solidFill>
              </a:rPr>
              <a:t>Přátelé jsou jako hvězdy. Nemůžeš je vidět vždy, </a:t>
            </a:r>
          </a:p>
          <a:p>
            <a:pPr algn="ctr"/>
            <a:r>
              <a:rPr lang="cs-CZ" sz="3200" b="1" i="1" dirty="0" smtClean="0">
                <a:solidFill>
                  <a:srgbClr val="7A285D"/>
                </a:solidFill>
              </a:rPr>
              <a:t>přesto víš, že jsou tady vždy pro tebe</a:t>
            </a:r>
            <a:r>
              <a:rPr lang="cs-CZ" dirty="0" smtClean="0">
                <a:solidFill>
                  <a:srgbClr val="7A285D"/>
                </a:solidFill>
              </a:rPr>
              <a:t>.</a:t>
            </a:r>
            <a:endParaRPr lang="cs-CZ" dirty="0">
              <a:solidFill>
                <a:srgbClr val="7A28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76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2840" y="188640"/>
            <a:ext cx="8229600" cy="1008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DIE EIGENSCHAFTEN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119026"/>
            <a:ext cx="3384376" cy="432571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dirty="0" err="1" smtClean="0"/>
              <a:t>klein</a:t>
            </a:r>
            <a:r>
              <a:rPr lang="cs-CZ" dirty="0" smtClean="0"/>
              <a:t> - malý</a:t>
            </a:r>
          </a:p>
          <a:p>
            <a:pPr marL="0" indent="0" algn="ctr">
              <a:buNone/>
            </a:pPr>
            <a:r>
              <a:rPr lang="cs-CZ" dirty="0" err="1" smtClean="0"/>
              <a:t>groß</a:t>
            </a:r>
            <a:r>
              <a:rPr lang="cs-CZ" dirty="0" smtClean="0"/>
              <a:t> - velký</a:t>
            </a:r>
          </a:p>
          <a:p>
            <a:pPr marL="0" indent="0" algn="ctr">
              <a:buNone/>
            </a:pPr>
            <a:r>
              <a:rPr lang="cs-CZ" dirty="0" err="1" smtClean="0"/>
              <a:t>jung</a:t>
            </a:r>
            <a:r>
              <a:rPr lang="cs-CZ" dirty="0" smtClean="0"/>
              <a:t> - mladý</a:t>
            </a:r>
          </a:p>
          <a:p>
            <a:pPr marL="0" indent="0" algn="ctr">
              <a:buNone/>
            </a:pPr>
            <a:r>
              <a:rPr lang="cs-CZ" dirty="0" smtClean="0"/>
              <a:t>alt - starý</a:t>
            </a:r>
          </a:p>
          <a:p>
            <a:pPr marL="0" indent="0" algn="ctr">
              <a:buNone/>
            </a:pPr>
            <a:r>
              <a:rPr lang="cs-CZ" dirty="0" err="1" smtClean="0"/>
              <a:t>dünn</a:t>
            </a:r>
            <a:r>
              <a:rPr lang="cs-CZ" dirty="0" smtClean="0"/>
              <a:t> - hubený</a:t>
            </a:r>
          </a:p>
          <a:p>
            <a:pPr marL="0" indent="0" algn="ctr">
              <a:buNone/>
            </a:pPr>
            <a:r>
              <a:rPr lang="cs-CZ" dirty="0" err="1" smtClean="0"/>
              <a:t>dick</a:t>
            </a:r>
            <a:r>
              <a:rPr lang="cs-CZ" dirty="0" smtClean="0"/>
              <a:t> - tlustý</a:t>
            </a:r>
          </a:p>
          <a:p>
            <a:pPr marL="0" indent="0" algn="ctr">
              <a:buNone/>
            </a:pPr>
            <a:r>
              <a:rPr lang="cs-CZ" dirty="0" err="1" smtClean="0"/>
              <a:t>schön</a:t>
            </a:r>
            <a:r>
              <a:rPr lang="cs-CZ" dirty="0" smtClean="0"/>
              <a:t> - pěkný</a:t>
            </a:r>
          </a:p>
          <a:p>
            <a:pPr marL="0" indent="0" algn="ctr">
              <a:buNone/>
            </a:pPr>
            <a:r>
              <a:rPr lang="cs-CZ" dirty="0" err="1" smtClean="0"/>
              <a:t>unschön</a:t>
            </a:r>
            <a:r>
              <a:rPr lang="cs-CZ" dirty="0" smtClean="0"/>
              <a:t> </a:t>
            </a:r>
            <a:r>
              <a:rPr lang="cs-CZ" dirty="0"/>
              <a:t>- </a:t>
            </a:r>
            <a:r>
              <a:rPr lang="cs-CZ" dirty="0" smtClean="0"/>
              <a:t>nepěkný</a:t>
            </a: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43608" y="1303840"/>
            <a:ext cx="28803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err="1" smtClean="0"/>
              <a:t>das</a:t>
            </a:r>
            <a:r>
              <a:rPr lang="cs-CZ" sz="3600" dirty="0" smtClean="0"/>
              <a:t> </a:t>
            </a:r>
            <a:r>
              <a:rPr lang="cs-CZ" sz="3600" dirty="0" err="1" smtClean="0"/>
              <a:t>Äußere</a:t>
            </a:r>
            <a:endParaRPr lang="cs-CZ" sz="3600" dirty="0"/>
          </a:p>
        </p:txBody>
      </p:sp>
      <p:pic>
        <p:nvPicPr>
          <p:cNvPr id="14" name="Picture 9" descr="C:\Users\Jechova\AppData\Local\Microsoft\Windows\Temporary Internet Files\Content.IE5\1K4BU0IW\MC9000787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50171"/>
            <a:ext cx="2088232" cy="43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861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 txBox="1">
            <a:spLocks noGrp="1"/>
          </p:cNvSpPr>
          <p:nvPr>
            <p:ph idx="1"/>
          </p:nvPr>
        </p:nvSpPr>
        <p:spPr>
          <a:xfrm>
            <a:off x="355771" y="1287626"/>
            <a:ext cx="4243981" cy="50937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2500" dirty="0" err="1" smtClean="0"/>
              <a:t>energisch</a:t>
            </a:r>
            <a:r>
              <a:rPr lang="cs-CZ" sz="2500" dirty="0" smtClean="0"/>
              <a:t> - energický</a:t>
            </a:r>
          </a:p>
          <a:p>
            <a:pPr marL="0" indent="0">
              <a:buNone/>
            </a:pPr>
            <a:r>
              <a:rPr lang="cs-CZ" sz="2500" dirty="0" err="1" smtClean="0"/>
              <a:t>unenergisch</a:t>
            </a:r>
            <a:r>
              <a:rPr lang="cs-CZ" sz="2500" dirty="0" smtClean="0"/>
              <a:t> - klidný</a:t>
            </a:r>
          </a:p>
          <a:p>
            <a:pPr marL="0" indent="0">
              <a:buNone/>
            </a:pPr>
            <a:r>
              <a:rPr lang="cs-CZ" sz="2500" dirty="0" err="1" smtClean="0"/>
              <a:t>praktisch</a:t>
            </a:r>
            <a:r>
              <a:rPr lang="cs-CZ" sz="2500" dirty="0" smtClean="0"/>
              <a:t> - praktický</a:t>
            </a:r>
          </a:p>
          <a:p>
            <a:pPr marL="0" indent="0">
              <a:buNone/>
            </a:pPr>
            <a:r>
              <a:rPr lang="cs-CZ" sz="2500" dirty="0" err="1" smtClean="0"/>
              <a:t>unpraktisch</a:t>
            </a:r>
            <a:r>
              <a:rPr lang="cs-CZ" sz="2500" dirty="0" smtClean="0"/>
              <a:t> - nepraktický</a:t>
            </a:r>
          </a:p>
          <a:p>
            <a:pPr marL="0" indent="0">
              <a:buNone/>
            </a:pPr>
            <a:r>
              <a:rPr lang="cs-CZ" sz="2500" dirty="0" err="1" smtClean="0"/>
              <a:t>sympathisch</a:t>
            </a:r>
            <a:r>
              <a:rPr lang="cs-CZ" sz="2500" dirty="0" smtClean="0"/>
              <a:t> - sympatický</a:t>
            </a:r>
          </a:p>
          <a:p>
            <a:pPr marL="0" indent="0">
              <a:buNone/>
            </a:pPr>
            <a:r>
              <a:rPr lang="cs-CZ" sz="2500" dirty="0" err="1" smtClean="0"/>
              <a:t>unsympathisch</a:t>
            </a:r>
            <a:r>
              <a:rPr lang="cs-CZ" sz="2500" dirty="0" smtClean="0"/>
              <a:t> - nesympatický</a:t>
            </a:r>
          </a:p>
          <a:p>
            <a:pPr marL="0" indent="0">
              <a:buNone/>
            </a:pPr>
            <a:r>
              <a:rPr lang="cs-CZ" sz="2500" dirty="0" err="1" smtClean="0"/>
              <a:t>nett</a:t>
            </a:r>
            <a:r>
              <a:rPr lang="cs-CZ" sz="2500" dirty="0" smtClean="0"/>
              <a:t> - milý, hodný</a:t>
            </a:r>
          </a:p>
          <a:p>
            <a:pPr marL="0" indent="0">
              <a:buNone/>
            </a:pPr>
            <a:r>
              <a:rPr lang="cs-CZ" sz="2500" dirty="0" err="1" smtClean="0"/>
              <a:t>frech</a:t>
            </a:r>
            <a:r>
              <a:rPr lang="cs-CZ" sz="2500" dirty="0" smtClean="0"/>
              <a:t> - drzý</a:t>
            </a:r>
          </a:p>
          <a:p>
            <a:pPr marL="0" indent="0">
              <a:buNone/>
            </a:pPr>
            <a:r>
              <a:rPr lang="cs-CZ" sz="2500" dirty="0" err="1" smtClean="0"/>
              <a:t>sportlich</a:t>
            </a:r>
            <a:r>
              <a:rPr lang="cs-CZ" sz="2500" dirty="0" smtClean="0"/>
              <a:t> - sportovní</a:t>
            </a:r>
          </a:p>
          <a:p>
            <a:pPr marL="0" indent="0">
              <a:buNone/>
            </a:pPr>
            <a:r>
              <a:rPr lang="cs-CZ" sz="2500" dirty="0" err="1" smtClean="0"/>
              <a:t>freundlich</a:t>
            </a:r>
            <a:r>
              <a:rPr lang="cs-CZ" sz="2500" dirty="0" smtClean="0"/>
              <a:t> - přátelský</a:t>
            </a:r>
          </a:p>
          <a:p>
            <a:pPr marL="0" indent="0">
              <a:buNone/>
            </a:pPr>
            <a:r>
              <a:rPr lang="cs-CZ" sz="2500" dirty="0" smtClean="0"/>
              <a:t>prima - prima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318583" y="188640"/>
            <a:ext cx="4392488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5400" dirty="0" smtClean="0"/>
              <a:t>DAS INNERE</a:t>
            </a:r>
            <a:endParaRPr lang="cs-CZ" sz="5400" dirty="0"/>
          </a:p>
        </p:txBody>
      </p:sp>
      <p:pic>
        <p:nvPicPr>
          <p:cNvPr id="2053" name="Picture 5" descr="C:\Users\Jechova\AppData\Local\Microsoft\Windows\Temporary Internet Files\Content.IE5\ZT2Y3MF3\MC9004378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68017"/>
            <a:ext cx="1080120" cy="107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echova\AppData\Local\Microsoft\Windows\Temporary Internet Files\Content.IE5\5V8M8RX0\MP9004309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5047" y="4077073"/>
            <a:ext cx="1592937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3"/>
          <p:cNvSpPr txBox="1">
            <a:spLocks/>
          </p:cNvSpPr>
          <p:nvPr/>
        </p:nvSpPr>
        <p:spPr>
          <a:xfrm>
            <a:off x="4711347" y="1268760"/>
            <a:ext cx="4243981" cy="50937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dirty="0" err="1"/>
              <a:t>leise</a:t>
            </a:r>
            <a:r>
              <a:rPr lang="cs-CZ" sz="2500" dirty="0"/>
              <a:t> - </a:t>
            </a:r>
            <a:r>
              <a:rPr lang="cs-CZ" sz="2500" dirty="0" smtClean="0"/>
              <a:t>tichý</a:t>
            </a:r>
          </a:p>
          <a:p>
            <a:pPr marL="0" indent="0">
              <a:buNone/>
            </a:pPr>
            <a:r>
              <a:rPr lang="cs-CZ" sz="2500" dirty="0" err="1"/>
              <a:t>laut</a:t>
            </a:r>
            <a:r>
              <a:rPr lang="cs-CZ" sz="2500" dirty="0"/>
              <a:t> - hlasitý</a:t>
            </a:r>
          </a:p>
          <a:p>
            <a:pPr marL="0" indent="0">
              <a:buFont typeface="Arial" pitchFamily="34" charset="0"/>
              <a:buNone/>
            </a:pPr>
            <a:r>
              <a:rPr lang="cs-CZ" sz="2500" dirty="0" smtClean="0"/>
              <a:t>faul - líný</a:t>
            </a:r>
          </a:p>
          <a:p>
            <a:pPr marL="0" indent="0">
              <a:buFont typeface="Arial" pitchFamily="34" charset="0"/>
              <a:buNone/>
            </a:pPr>
            <a:r>
              <a:rPr lang="cs-CZ" sz="2500" dirty="0" err="1" smtClean="0"/>
              <a:t>fleißig</a:t>
            </a:r>
            <a:r>
              <a:rPr lang="cs-CZ" sz="2500" dirty="0" smtClean="0"/>
              <a:t> - pilný</a:t>
            </a:r>
          </a:p>
          <a:p>
            <a:pPr marL="0" indent="0">
              <a:buFont typeface="Arial" pitchFamily="34" charset="0"/>
              <a:buNone/>
            </a:pPr>
            <a:r>
              <a:rPr lang="cs-CZ" sz="2500" dirty="0" err="1" smtClean="0"/>
              <a:t>lieb</a:t>
            </a:r>
            <a:r>
              <a:rPr lang="cs-CZ" sz="2500" dirty="0" smtClean="0"/>
              <a:t> </a:t>
            </a:r>
            <a:r>
              <a:rPr lang="cs-CZ" sz="2500" dirty="0" smtClean="0"/>
              <a:t>– </a:t>
            </a:r>
            <a:r>
              <a:rPr lang="cs-CZ" sz="2500" dirty="0" smtClean="0"/>
              <a:t>příjemný, milý</a:t>
            </a:r>
          </a:p>
          <a:p>
            <a:pPr marL="0" indent="0">
              <a:buFont typeface="Arial" pitchFamily="34" charset="0"/>
              <a:buNone/>
            </a:pPr>
            <a:r>
              <a:rPr lang="cs-CZ" sz="2500" dirty="0" err="1" smtClean="0"/>
              <a:t>böse</a:t>
            </a:r>
            <a:r>
              <a:rPr lang="cs-CZ" sz="2500" dirty="0" smtClean="0"/>
              <a:t> </a:t>
            </a:r>
            <a:r>
              <a:rPr lang="cs-CZ" sz="2500" dirty="0" smtClean="0"/>
              <a:t>- </a:t>
            </a:r>
            <a:r>
              <a:rPr lang="cs-CZ" sz="2500" dirty="0" smtClean="0"/>
              <a:t>zlý, zlobivý</a:t>
            </a:r>
            <a:endParaRPr lang="cs-CZ" sz="2500" dirty="0" smtClean="0"/>
          </a:p>
          <a:p>
            <a:pPr marL="0" indent="0">
              <a:buFont typeface="Arial" pitchFamily="34" charset="0"/>
              <a:buNone/>
            </a:pPr>
            <a:r>
              <a:rPr lang="cs-CZ" sz="2500" dirty="0" err="1" smtClean="0"/>
              <a:t>intelligent</a:t>
            </a:r>
            <a:r>
              <a:rPr lang="cs-CZ" sz="2500" dirty="0" smtClean="0"/>
              <a:t> - inteligentní</a:t>
            </a:r>
          </a:p>
          <a:p>
            <a:pPr marL="0" indent="0">
              <a:buFont typeface="Arial" pitchFamily="34" charset="0"/>
              <a:buNone/>
            </a:pPr>
            <a:r>
              <a:rPr lang="cs-CZ" sz="2500" dirty="0" err="1" smtClean="0"/>
              <a:t>klug</a:t>
            </a:r>
            <a:r>
              <a:rPr lang="cs-CZ" sz="2500" dirty="0" smtClean="0"/>
              <a:t> - chytrý</a:t>
            </a:r>
          </a:p>
          <a:p>
            <a:pPr marL="0" indent="0">
              <a:buFont typeface="Arial" pitchFamily="34" charset="0"/>
              <a:buNone/>
            </a:pPr>
            <a:r>
              <a:rPr lang="cs-CZ" sz="2500" dirty="0" err="1" smtClean="0"/>
              <a:t>dumm</a:t>
            </a:r>
            <a:r>
              <a:rPr lang="cs-CZ" sz="2500" dirty="0" smtClean="0"/>
              <a:t> - hloupý</a:t>
            </a:r>
          </a:p>
          <a:p>
            <a:pPr marL="0" indent="0">
              <a:buFont typeface="Arial" pitchFamily="34" charset="0"/>
              <a:buNone/>
            </a:pPr>
            <a:r>
              <a:rPr lang="cs-CZ" sz="2500" dirty="0" err="1" smtClean="0"/>
              <a:t>lustig</a:t>
            </a:r>
            <a:r>
              <a:rPr lang="cs-CZ" sz="2500" dirty="0" smtClean="0"/>
              <a:t> - veselý</a:t>
            </a:r>
          </a:p>
          <a:p>
            <a:pPr marL="0" indent="0">
              <a:buFont typeface="Arial" pitchFamily="34" charset="0"/>
              <a:buNone/>
            </a:pPr>
            <a:r>
              <a:rPr lang="cs-CZ" sz="2500" dirty="0" err="1" smtClean="0"/>
              <a:t>traurig</a:t>
            </a:r>
            <a:r>
              <a:rPr lang="cs-CZ" sz="2500" dirty="0" smtClean="0"/>
              <a:t> - smutný</a:t>
            </a:r>
          </a:p>
        </p:txBody>
      </p:sp>
      <p:pic>
        <p:nvPicPr>
          <p:cNvPr id="2050" name="Picture 2" descr="C:\Program Files (x86)\Microsoft Office\MEDIA\CAGCAT10\j030148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32318"/>
            <a:ext cx="1670136" cy="121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echova\AppData\Local\Microsoft\Windows\Temporary Internet Files\Content.IE5\ZT2Y3MF3\MC900440367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16856">
            <a:off x="6937873" y="3993618"/>
            <a:ext cx="224153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echova\AppData\Local\Microsoft\Windows\Temporary Internet Files\Content.IE5\P5YVSYXL\MC90042384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7347" y="2953005"/>
            <a:ext cx="1073870" cy="112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470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chova\AppData\Local\Microsoft\Windows\Temporary Internet Files\Content.IE5\IM8VUJOX\MP90043169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6040"/>
            <a:ext cx="3273450" cy="240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00B050"/>
                </a:solidFill>
              </a:rPr>
              <a:t>WIE SEHEN SIE AUS? </a:t>
            </a:r>
          </a:p>
          <a:p>
            <a:r>
              <a:rPr lang="cs-CZ" b="1" dirty="0" smtClean="0">
                <a:solidFill>
                  <a:srgbClr val="00B050"/>
                </a:solidFill>
              </a:rPr>
              <a:t>WELCHE EIGENSCHAFTEN HABEN SIE?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4100" name="Picture 4" descr="C:\Users\Jechova\AppData\Local\Microsoft\Windows\Temporary Internet Files\Content.IE5\1K4BU0IW\MC90043610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6331" y="3054421"/>
            <a:ext cx="2365361" cy="228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echova\AppData\Local\Microsoft\Windows\Temporary Internet Files\Content.IE5\1K4BU0IW\MC90043382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7407" y="1678767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echova\AppData\Local\Microsoft\Windows\Temporary Internet Files\Content.IE5\IM8VUJOX\MC90043440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0190" y="1813012"/>
            <a:ext cx="1570783" cy="164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Jechova\AppData\Local\Microsoft\Windows\Temporary Internet Files\Content.IE5\YJAQYPWT\MC90042574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58341"/>
            <a:ext cx="2105025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Jechova\AppData\Local\Microsoft\Windows\Temporary Internet Files\Content.IE5\A1VYWBNT\MC90043780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28088"/>
            <a:ext cx="1731239" cy="172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Jechova\AppData\Local\Microsoft\Windows\Temporary Internet Files\Content.IE5\1K4BU0IW\MC90007870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6351" y="2593053"/>
            <a:ext cx="1066089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chova\AppData\Local\Microsoft\Windows\Temporary Internet Files\Content.IE5\A1VYWBNT\MP900430792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21244"/>
            <a:ext cx="2240863" cy="228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693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SCHREIB DIE ANTONYME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21546348"/>
              </p:ext>
            </p:extLst>
          </p:nvPr>
        </p:nvGraphicFramePr>
        <p:xfrm>
          <a:off x="-468560" y="1788840"/>
          <a:ext cx="8229600" cy="4741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Jechova\AppData\Local\Microsoft\Windows\Temporary Internet Files\Content.IE5\5V8M8RX0\MC90044190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2852936"/>
            <a:ext cx="18002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chova\AppData\Local\Microsoft\Windows\Temporary Internet Files\Content.IE5\ZT2Y3MF3\MC90044152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2029" y="208608"/>
            <a:ext cx="151731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Zástupný symbol pro obsah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93329989"/>
              </p:ext>
            </p:extLst>
          </p:nvPr>
        </p:nvGraphicFramePr>
        <p:xfrm>
          <a:off x="2555776" y="1778086"/>
          <a:ext cx="8712968" cy="4741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2" name="Picture 3" descr="C:\Users\Jechova\AppData\Local\Microsoft\Windows\Temporary Internet Files\Content.IE5\ZT2Y3MF3\MC90044152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51731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581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DIE GRUNDFRAGEN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Obláček 3"/>
          <p:cNvSpPr/>
          <p:nvPr/>
        </p:nvSpPr>
        <p:spPr>
          <a:xfrm>
            <a:off x="755576" y="1772816"/>
            <a:ext cx="6552728" cy="1944216"/>
          </a:xfrm>
          <a:prstGeom prst="cloudCallout">
            <a:avLst>
              <a:gd name="adj1" fmla="val -32426"/>
              <a:gd name="adj2" fmla="val 8058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láček 4"/>
          <p:cNvSpPr/>
          <p:nvPr/>
        </p:nvSpPr>
        <p:spPr>
          <a:xfrm>
            <a:off x="1043608" y="4149080"/>
            <a:ext cx="7848872" cy="1967212"/>
          </a:xfrm>
          <a:prstGeom prst="cloudCallout">
            <a:avLst>
              <a:gd name="adj1" fmla="val 29828"/>
              <a:gd name="adj2" fmla="val 77025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096018" y="2183568"/>
            <a:ext cx="4492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7030A0"/>
                </a:solidFill>
              </a:rPr>
              <a:t>WIE SIEHT ER / SIE AUS?</a:t>
            </a:r>
            <a:endParaRPr lang="cs-CZ" sz="3200" b="1" dirty="0">
              <a:solidFill>
                <a:srgbClr val="7030A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691680" y="4707444"/>
            <a:ext cx="683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7030A0"/>
                </a:solidFill>
              </a:rPr>
              <a:t>WELCHE EIGENSCHAFTEN HAT ER / SIE?</a:t>
            </a:r>
            <a:endParaRPr lang="cs-CZ" sz="32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Jechova\AppData\Local\Microsoft\Windows\Temporary Internet Files\Content.IE5\V03I67V9\MM900254500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echova\AppData\Local\Microsoft\Windows\Temporary Internet Files\Content.IE5\V03I67V9\MM900254500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466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339752" y="2768343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2060"/>
                </a:solidFill>
              </a:rPr>
              <a:t>JAK VYPADÁ?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915816" y="522920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2060"/>
                </a:solidFill>
              </a:rPr>
              <a:t>JAKÉ MÁ VLASTNOSTI?</a:t>
            </a:r>
            <a:endParaRPr lang="cs-CZ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59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860</Words>
  <Application>Microsoft Office PowerPoint</Application>
  <PresentationFormat>Předvádění na obrazovce (4:3)</PresentationFormat>
  <Paragraphs>178</Paragraphs>
  <Slides>23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systému Office</vt:lpstr>
      <vt:lpstr>Snímek 1</vt:lpstr>
      <vt:lpstr>Snímek 2</vt:lpstr>
      <vt:lpstr>       DIE FREUNDE</vt:lpstr>
      <vt:lpstr> Freunde sind wie Sterne.  Du kannst sie nicht immer sehen,  aber du weißt,  sie sind immer für dich da! </vt:lpstr>
      <vt:lpstr>DIE EIGENSCHAFTEN</vt:lpstr>
      <vt:lpstr>Snímek 6</vt:lpstr>
      <vt:lpstr>Snímek 7</vt:lpstr>
      <vt:lpstr>SCHREIB DIE ANTONYME</vt:lpstr>
      <vt:lpstr>DIE GRUNDFRAGEN</vt:lpstr>
      <vt:lpstr>   DIE HAARE</vt:lpstr>
      <vt:lpstr>   WAS NOCH…?</vt:lpstr>
      <vt:lpstr>WAS HABEN / MACHEN SIE GERN?</vt:lpstr>
      <vt:lpstr>Snímek 13</vt:lpstr>
      <vt:lpstr>Snímek 14</vt:lpstr>
      <vt:lpstr>DAS IST MEIN FREUND MARKUS</vt:lpstr>
      <vt:lpstr>DAS IST MEIN FREUND MARKUS - ERGÄNZE.</vt:lpstr>
      <vt:lpstr>   DIE FRAGEN ZU DEM TEXT</vt:lpstr>
      <vt:lpstr>DAS IST HANS. WIE SIEHT ER AUS? WAS MACHT ER GERN?</vt:lpstr>
      <vt:lpstr>BESCHREIBE DEINEN FREUND  ODER DEINE FREUNDIN</vt:lpstr>
      <vt:lpstr>DER DIALOG</vt:lpstr>
      <vt:lpstr>WAS IST AUF DEM BILD?</vt:lpstr>
      <vt:lpstr>WAS IST AUF DEM BILD?</vt:lpstr>
      <vt:lpstr>Snímek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FREUNDE</dc:title>
  <dc:creator>Jechova</dc:creator>
  <cp:lastModifiedBy>Katka</cp:lastModifiedBy>
  <cp:revision>159</cp:revision>
  <dcterms:created xsi:type="dcterms:W3CDTF">2013-02-04T19:12:12Z</dcterms:created>
  <dcterms:modified xsi:type="dcterms:W3CDTF">2013-04-23T14:20:03Z</dcterms:modified>
</cp:coreProperties>
</file>