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7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1" r:id="rId15"/>
    <p:sldId id="267" r:id="rId16"/>
    <p:sldId id="268" r:id="rId17"/>
    <p:sldId id="269" r:id="rId18"/>
    <p:sldId id="272" r:id="rId19"/>
    <p:sldId id="270" r:id="rId20"/>
    <p:sldId id="276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9933"/>
    <a:srgbClr val="CCFF99"/>
    <a:srgbClr val="0000FF"/>
    <a:srgbClr val="FF6600"/>
    <a:srgbClr val="FF3300"/>
    <a:srgbClr val="FF0066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23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03F7AE-1C20-4876-8E15-6F78861B8C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82608F1-FAE7-44B4-8C85-03600A1A73F2}">
      <dgm:prSet custT="1"/>
      <dgm:spPr/>
      <dgm:t>
        <a:bodyPr/>
        <a:lstStyle/>
        <a:p>
          <a:pPr rtl="0"/>
          <a:r>
            <a:rPr lang="cs-CZ" sz="2800" dirty="0" smtClean="0"/>
            <a:t>KEIN/E (žádný) </a:t>
          </a:r>
          <a:r>
            <a:rPr lang="cs-CZ" sz="2800" dirty="0" err="1" smtClean="0"/>
            <a:t>und</a:t>
          </a:r>
          <a:r>
            <a:rPr lang="cs-CZ" sz="2800" dirty="0" smtClean="0"/>
            <a:t> EIN/E (nějaký) – 4. PÁD</a:t>
          </a:r>
          <a:endParaRPr lang="cs-CZ" sz="2800" dirty="0"/>
        </a:p>
      </dgm:t>
    </dgm:pt>
    <dgm:pt modelId="{33CDC54C-9566-49CF-9A2F-94EB70512106}" type="parTrans" cxnId="{E6F5547D-BFA6-48CC-A694-2D77AE18CE5A}">
      <dgm:prSet/>
      <dgm:spPr/>
      <dgm:t>
        <a:bodyPr/>
        <a:lstStyle/>
        <a:p>
          <a:endParaRPr lang="cs-CZ"/>
        </a:p>
      </dgm:t>
    </dgm:pt>
    <dgm:pt modelId="{1A0CFD9A-5BFA-408E-A7BE-2C64ECB8D33C}" type="sibTrans" cxnId="{E6F5547D-BFA6-48CC-A694-2D77AE18CE5A}">
      <dgm:prSet/>
      <dgm:spPr/>
      <dgm:t>
        <a:bodyPr/>
        <a:lstStyle/>
        <a:p>
          <a:endParaRPr lang="cs-CZ"/>
        </a:p>
      </dgm:t>
    </dgm:pt>
    <dgm:pt modelId="{F2AFB6EA-AE98-48B6-8E71-D11A04C67BF2}" type="pres">
      <dgm:prSet presAssocID="{BD03F7AE-1C20-4876-8E15-6F78861B8C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10B7CE1-0999-488C-91F1-1695096E7169}" type="pres">
      <dgm:prSet presAssocID="{A82608F1-FAE7-44B4-8C85-03600A1A73F2}" presName="parentText" presStyleLbl="node1" presStyleIdx="0" presStyleCnt="1" custScaleX="85765" custScaleY="61448" custLinFactY="-54583" custLinFactNeighborX="486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1D7B335-1ECC-4FA7-AD2B-95AD3010C95A}" type="presOf" srcId="{A82608F1-FAE7-44B4-8C85-03600A1A73F2}" destId="{510B7CE1-0999-488C-91F1-1695096E7169}" srcOrd="0" destOrd="0" presId="urn:microsoft.com/office/officeart/2005/8/layout/vList2"/>
    <dgm:cxn modelId="{6A588A6B-ED65-4121-B973-570BE9ECD574}" type="presOf" srcId="{BD03F7AE-1C20-4876-8E15-6F78861B8CD0}" destId="{F2AFB6EA-AE98-48B6-8E71-D11A04C67BF2}" srcOrd="0" destOrd="0" presId="urn:microsoft.com/office/officeart/2005/8/layout/vList2"/>
    <dgm:cxn modelId="{E6F5547D-BFA6-48CC-A694-2D77AE18CE5A}" srcId="{BD03F7AE-1C20-4876-8E15-6F78861B8CD0}" destId="{A82608F1-FAE7-44B4-8C85-03600A1A73F2}" srcOrd="0" destOrd="0" parTransId="{33CDC54C-9566-49CF-9A2F-94EB70512106}" sibTransId="{1A0CFD9A-5BFA-408E-A7BE-2C64ECB8D33C}"/>
    <dgm:cxn modelId="{CA24B660-6D33-42BB-AD0C-C9F6742D7F3A}" type="presParOf" srcId="{F2AFB6EA-AE98-48B6-8E71-D11A04C67BF2}" destId="{510B7CE1-0999-488C-91F1-1695096E716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906883-2A80-4104-9995-ED7B9D9BD78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DFED54F-31EB-4AA9-9E50-CA2B93001871}">
      <dgm:prSet/>
      <dgm:spPr/>
      <dgm:t>
        <a:bodyPr/>
        <a:lstStyle/>
        <a:p>
          <a:pPr rtl="0"/>
          <a:r>
            <a:rPr lang="cs-CZ" dirty="0" err="1" smtClean="0"/>
            <a:t>Gehst</a:t>
          </a:r>
          <a:r>
            <a:rPr lang="cs-CZ" dirty="0" smtClean="0"/>
            <a:t> </a:t>
          </a:r>
          <a:r>
            <a:rPr lang="cs-CZ" dirty="0" err="1" smtClean="0"/>
            <a:t>du</a:t>
          </a:r>
          <a:r>
            <a:rPr lang="cs-CZ" dirty="0" smtClean="0"/>
            <a:t> </a:t>
          </a:r>
          <a:r>
            <a:rPr lang="cs-CZ" dirty="0" err="1" smtClean="0"/>
            <a:t>oft</a:t>
          </a:r>
          <a:r>
            <a:rPr lang="cs-CZ" dirty="0" smtClean="0"/>
            <a:t> in den ZOO?</a:t>
          </a:r>
          <a:endParaRPr lang="cs-CZ" dirty="0"/>
        </a:p>
      </dgm:t>
    </dgm:pt>
    <dgm:pt modelId="{917B0C44-E3D6-4120-BBB3-96FE3EEAA2FB}" type="parTrans" cxnId="{6F6AC30D-FDDC-40F3-8F27-D2897B5CA6E9}">
      <dgm:prSet/>
      <dgm:spPr/>
      <dgm:t>
        <a:bodyPr/>
        <a:lstStyle/>
        <a:p>
          <a:endParaRPr lang="cs-CZ"/>
        </a:p>
      </dgm:t>
    </dgm:pt>
    <dgm:pt modelId="{2FAD6792-A1C8-49DF-B1F5-9EAC1F8E645C}" type="sibTrans" cxnId="{6F6AC30D-FDDC-40F3-8F27-D2897B5CA6E9}">
      <dgm:prSet/>
      <dgm:spPr/>
      <dgm:t>
        <a:bodyPr/>
        <a:lstStyle/>
        <a:p>
          <a:endParaRPr lang="cs-CZ"/>
        </a:p>
      </dgm:t>
    </dgm:pt>
    <dgm:pt modelId="{006BBC16-8844-49D9-9227-45814B8B16BB}">
      <dgm:prSet/>
      <dgm:spPr/>
      <dgm:t>
        <a:bodyPr/>
        <a:lstStyle/>
        <a:p>
          <a:pPr rtl="0"/>
          <a:r>
            <a:rPr lang="cs-CZ" dirty="0" err="1" smtClean="0"/>
            <a:t>Mit</a:t>
          </a:r>
          <a:r>
            <a:rPr lang="cs-CZ" dirty="0" smtClean="0"/>
            <a:t> </a:t>
          </a:r>
          <a:r>
            <a:rPr lang="cs-CZ" dirty="0" err="1" smtClean="0"/>
            <a:t>wem</a:t>
          </a:r>
          <a:r>
            <a:rPr lang="cs-CZ" dirty="0" smtClean="0"/>
            <a:t> </a:t>
          </a:r>
          <a:r>
            <a:rPr lang="cs-CZ" dirty="0" err="1" smtClean="0"/>
            <a:t>gehst</a:t>
          </a:r>
          <a:r>
            <a:rPr lang="cs-CZ" dirty="0" smtClean="0"/>
            <a:t> </a:t>
          </a:r>
          <a:r>
            <a:rPr lang="cs-CZ" dirty="0" err="1" smtClean="0"/>
            <a:t>du</a:t>
          </a:r>
          <a:r>
            <a:rPr lang="cs-CZ" smtClean="0"/>
            <a:t> in den </a:t>
          </a:r>
          <a:r>
            <a:rPr lang="cs-CZ" dirty="0" smtClean="0"/>
            <a:t>ZOO?</a:t>
          </a:r>
          <a:endParaRPr lang="cs-CZ" dirty="0"/>
        </a:p>
      </dgm:t>
    </dgm:pt>
    <dgm:pt modelId="{8AE427FB-70C5-41B7-8153-03C03B796047}" type="parTrans" cxnId="{2D0BE3A8-2290-47CD-AB9F-819B25F2F164}">
      <dgm:prSet/>
      <dgm:spPr/>
      <dgm:t>
        <a:bodyPr/>
        <a:lstStyle/>
        <a:p>
          <a:endParaRPr lang="cs-CZ"/>
        </a:p>
      </dgm:t>
    </dgm:pt>
    <dgm:pt modelId="{B59AF908-8571-42A5-B75E-7F26DC053BE0}" type="sibTrans" cxnId="{2D0BE3A8-2290-47CD-AB9F-819B25F2F164}">
      <dgm:prSet/>
      <dgm:spPr/>
      <dgm:t>
        <a:bodyPr/>
        <a:lstStyle/>
        <a:p>
          <a:endParaRPr lang="cs-CZ"/>
        </a:p>
      </dgm:t>
    </dgm:pt>
    <dgm:pt modelId="{61758DE0-402F-4DCA-B2F1-5D11A9257E80}">
      <dgm:prSet/>
      <dgm:spPr/>
      <dgm:t>
        <a:bodyPr/>
        <a:lstStyle/>
        <a:p>
          <a:pPr rtl="0"/>
          <a:r>
            <a:rPr lang="cs-CZ" dirty="0" err="1" smtClean="0"/>
            <a:t>Welche</a:t>
          </a:r>
          <a:r>
            <a:rPr lang="cs-CZ" dirty="0" smtClean="0"/>
            <a:t> </a:t>
          </a:r>
          <a:r>
            <a:rPr lang="cs-CZ" dirty="0" err="1" smtClean="0"/>
            <a:t>Tiere</a:t>
          </a:r>
          <a:r>
            <a:rPr lang="cs-CZ" dirty="0" smtClean="0"/>
            <a:t> </a:t>
          </a:r>
          <a:r>
            <a:rPr lang="cs-CZ" dirty="0" err="1" smtClean="0"/>
            <a:t>magst</a:t>
          </a:r>
          <a:r>
            <a:rPr lang="cs-CZ" dirty="0" smtClean="0"/>
            <a:t> </a:t>
          </a:r>
          <a:r>
            <a:rPr lang="cs-CZ" dirty="0" err="1" smtClean="0"/>
            <a:t>du</a:t>
          </a:r>
          <a:r>
            <a:rPr lang="cs-CZ" dirty="0" smtClean="0"/>
            <a:t>?</a:t>
          </a:r>
          <a:endParaRPr lang="cs-CZ" dirty="0"/>
        </a:p>
      </dgm:t>
    </dgm:pt>
    <dgm:pt modelId="{C1938E30-4CC1-4486-8BE2-A9746922489D}" type="parTrans" cxnId="{A1D38789-9091-4314-B30D-9B4AE37F690D}">
      <dgm:prSet/>
      <dgm:spPr/>
      <dgm:t>
        <a:bodyPr/>
        <a:lstStyle/>
        <a:p>
          <a:endParaRPr lang="cs-CZ"/>
        </a:p>
      </dgm:t>
    </dgm:pt>
    <dgm:pt modelId="{2E42C925-30A0-4601-95E1-FFC5FE495120}" type="sibTrans" cxnId="{A1D38789-9091-4314-B30D-9B4AE37F690D}">
      <dgm:prSet/>
      <dgm:spPr/>
      <dgm:t>
        <a:bodyPr/>
        <a:lstStyle/>
        <a:p>
          <a:endParaRPr lang="cs-CZ"/>
        </a:p>
      </dgm:t>
    </dgm:pt>
    <dgm:pt modelId="{46D1AB69-CC9F-4282-B066-04E45DBCC0CB}">
      <dgm:prSet/>
      <dgm:spPr/>
      <dgm:t>
        <a:bodyPr/>
        <a:lstStyle/>
        <a:p>
          <a:pPr rtl="0"/>
          <a:r>
            <a:rPr lang="cs-CZ" dirty="0" err="1" smtClean="0"/>
            <a:t>Welche</a:t>
          </a:r>
          <a:r>
            <a:rPr lang="cs-CZ" dirty="0" smtClean="0"/>
            <a:t> </a:t>
          </a:r>
          <a:r>
            <a:rPr lang="cs-CZ" dirty="0" err="1" smtClean="0"/>
            <a:t>Tiere</a:t>
          </a:r>
          <a:r>
            <a:rPr lang="cs-CZ" dirty="0" smtClean="0"/>
            <a:t> </a:t>
          </a:r>
          <a:r>
            <a:rPr lang="cs-CZ" dirty="0" err="1" smtClean="0"/>
            <a:t>magst</a:t>
          </a:r>
          <a:r>
            <a:rPr lang="cs-CZ" dirty="0" smtClean="0"/>
            <a:t> </a:t>
          </a:r>
          <a:r>
            <a:rPr lang="cs-CZ" dirty="0" err="1" smtClean="0"/>
            <a:t>du</a:t>
          </a:r>
          <a:r>
            <a:rPr lang="cs-CZ" dirty="0" smtClean="0"/>
            <a:t> </a:t>
          </a:r>
          <a:r>
            <a:rPr lang="cs-CZ" dirty="0" err="1" smtClean="0"/>
            <a:t>nicht</a:t>
          </a:r>
          <a:r>
            <a:rPr lang="cs-CZ" dirty="0" smtClean="0"/>
            <a:t>?</a:t>
          </a:r>
          <a:endParaRPr lang="cs-CZ" dirty="0"/>
        </a:p>
      </dgm:t>
    </dgm:pt>
    <dgm:pt modelId="{C81EE363-8FAD-4373-9369-B1E498306F8B}" type="parTrans" cxnId="{85C9A394-AC31-47CA-A144-9C56A40DBEAA}">
      <dgm:prSet/>
      <dgm:spPr/>
      <dgm:t>
        <a:bodyPr/>
        <a:lstStyle/>
        <a:p>
          <a:endParaRPr lang="cs-CZ"/>
        </a:p>
      </dgm:t>
    </dgm:pt>
    <dgm:pt modelId="{C18E9AA2-FC8B-4EB5-9DC2-FA74DE527D47}" type="sibTrans" cxnId="{85C9A394-AC31-47CA-A144-9C56A40DBEAA}">
      <dgm:prSet/>
      <dgm:spPr/>
      <dgm:t>
        <a:bodyPr/>
        <a:lstStyle/>
        <a:p>
          <a:endParaRPr lang="cs-CZ"/>
        </a:p>
      </dgm:t>
    </dgm:pt>
    <dgm:pt modelId="{A4CC1148-5BEC-482B-A64A-034856C5035D}">
      <dgm:prSet/>
      <dgm:spPr/>
      <dgm:t>
        <a:bodyPr/>
        <a:lstStyle/>
        <a:p>
          <a:pPr rtl="0"/>
          <a:r>
            <a:rPr lang="cs-CZ" dirty="0" err="1" smtClean="0"/>
            <a:t>Gibt</a:t>
          </a:r>
          <a:r>
            <a:rPr lang="cs-CZ" dirty="0" smtClean="0"/>
            <a:t> es in </a:t>
          </a:r>
          <a:r>
            <a:rPr lang="cs-CZ" dirty="0" err="1" smtClean="0"/>
            <a:t>deiner</a:t>
          </a:r>
          <a:r>
            <a:rPr lang="cs-CZ" dirty="0" smtClean="0"/>
            <a:t> </a:t>
          </a:r>
          <a:r>
            <a:rPr lang="cs-CZ" dirty="0" err="1" smtClean="0"/>
            <a:t>Stadt</a:t>
          </a:r>
          <a:r>
            <a:rPr lang="cs-CZ" dirty="0" smtClean="0"/>
            <a:t> ZOO?</a:t>
          </a:r>
          <a:endParaRPr lang="cs-CZ" dirty="0"/>
        </a:p>
      </dgm:t>
    </dgm:pt>
    <dgm:pt modelId="{2C5FC65D-A827-4E61-9423-26F0A875BD78}" type="parTrans" cxnId="{96191C22-85B5-42B8-B6E4-B787F5CAD3BE}">
      <dgm:prSet/>
      <dgm:spPr/>
      <dgm:t>
        <a:bodyPr/>
        <a:lstStyle/>
        <a:p>
          <a:endParaRPr lang="cs-CZ"/>
        </a:p>
      </dgm:t>
    </dgm:pt>
    <dgm:pt modelId="{90A2BB95-3D31-4552-9828-16A162BCA0F8}" type="sibTrans" cxnId="{96191C22-85B5-42B8-B6E4-B787F5CAD3BE}">
      <dgm:prSet/>
      <dgm:spPr/>
      <dgm:t>
        <a:bodyPr/>
        <a:lstStyle/>
        <a:p>
          <a:endParaRPr lang="cs-CZ"/>
        </a:p>
      </dgm:t>
    </dgm:pt>
    <dgm:pt modelId="{5F8990E0-A6AF-4C54-B39A-2A7C83301047}" type="pres">
      <dgm:prSet presAssocID="{1A906883-2A80-4104-9995-ED7B9D9BD7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D017ABE-94DD-490C-8CD2-C9B1F431D354}" type="pres">
      <dgm:prSet presAssocID="{6DFED54F-31EB-4AA9-9E50-CA2B9300187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6137F0F-C123-4855-806C-5D68104CBD65}" type="pres">
      <dgm:prSet presAssocID="{2FAD6792-A1C8-49DF-B1F5-9EAC1F8E645C}" presName="spacer" presStyleCnt="0"/>
      <dgm:spPr/>
    </dgm:pt>
    <dgm:pt modelId="{46D29A6D-33D2-46C0-994D-E8641FD04A18}" type="pres">
      <dgm:prSet presAssocID="{006BBC16-8844-49D9-9227-45814B8B16B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1C5629-FBD4-4B01-8CF1-5D85BFABC402}" type="pres">
      <dgm:prSet presAssocID="{B59AF908-8571-42A5-B75E-7F26DC053BE0}" presName="spacer" presStyleCnt="0"/>
      <dgm:spPr/>
    </dgm:pt>
    <dgm:pt modelId="{1A6F1ABE-11A1-4479-8383-4B3F44E3F113}" type="pres">
      <dgm:prSet presAssocID="{61758DE0-402F-4DCA-B2F1-5D11A9257E8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063D43-0AA0-4398-AE98-944667E84CD0}" type="pres">
      <dgm:prSet presAssocID="{2E42C925-30A0-4601-95E1-FFC5FE495120}" presName="spacer" presStyleCnt="0"/>
      <dgm:spPr/>
    </dgm:pt>
    <dgm:pt modelId="{E48331E0-F2DA-48EA-95D3-AD184E25C9CB}" type="pres">
      <dgm:prSet presAssocID="{46D1AB69-CC9F-4282-B066-04E45DBCC0C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4F2B6A-FB88-4B7C-AF7E-D1881E289D6E}" type="pres">
      <dgm:prSet presAssocID="{C18E9AA2-FC8B-4EB5-9DC2-FA74DE527D47}" presName="spacer" presStyleCnt="0"/>
      <dgm:spPr/>
    </dgm:pt>
    <dgm:pt modelId="{90AB7B35-302F-482C-BECF-185EDD09A8C2}" type="pres">
      <dgm:prSet presAssocID="{A4CC1148-5BEC-482B-A64A-034856C5035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AFDBCD8-1334-470F-8CD3-56B685E74F90}" type="presOf" srcId="{46D1AB69-CC9F-4282-B066-04E45DBCC0CB}" destId="{E48331E0-F2DA-48EA-95D3-AD184E25C9CB}" srcOrd="0" destOrd="0" presId="urn:microsoft.com/office/officeart/2005/8/layout/vList2"/>
    <dgm:cxn modelId="{2D0BE3A8-2290-47CD-AB9F-819B25F2F164}" srcId="{1A906883-2A80-4104-9995-ED7B9D9BD789}" destId="{006BBC16-8844-49D9-9227-45814B8B16BB}" srcOrd="1" destOrd="0" parTransId="{8AE427FB-70C5-41B7-8153-03C03B796047}" sibTransId="{B59AF908-8571-42A5-B75E-7F26DC053BE0}"/>
    <dgm:cxn modelId="{C1745D99-E44C-436A-841D-62B058D6CD2C}" type="presOf" srcId="{1A906883-2A80-4104-9995-ED7B9D9BD789}" destId="{5F8990E0-A6AF-4C54-B39A-2A7C83301047}" srcOrd="0" destOrd="0" presId="urn:microsoft.com/office/officeart/2005/8/layout/vList2"/>
    <dgm:cxn modelId="{908C3DD7-9297-4D9E-A1F7-67767FE9D95D}" type="presOf" srcId="{A4CC1148-5BEC-482B-A64A-034856C5035D}" destId="{90AB7B35-302F-482C-BECF-185EDD09A8C2}" srcOrd="0" destOrd="0" presId="urn:microsoft.com/office/officeart/2005/8/layout/vList2"/>
    <dgm:cxn modelId="{6F6AC30D-FDDC-40F3-8F27-D2897B5CA6E9}" srcId="{1A906883-2A80-4104-9995-ED7B9D9BD789}" destId="{6DFED54F-31EB-4AA9-9E50-CA2B93001871}" srcOrd="0" destOrd="0" parTransId="{917B0C44-E3D6-4120-BBB3-96FE3EEAA2FB}" sibTransId="{2FAD6792-A1C8-49DF-B1F5-9EAC1F8E645C}"/>
    <dgm:cxn modelId="{A1D38789-9091-4314-B30D-9B4AE37F690D}" srcId="{1A906883-2A80-4104-9995-ED7B9D9BD789}" destId="{61758DE0-402F-4DCA-B2F1-5D11A9257E80}" srcOrd="2" destOrd="0" parTransId="{C1938E30-4CC1-4486-8BE2-A9746922489D}" sibTransId="{2E42C925-30A0-4601-95E1-FFC5FE495120}"/>
    <dgm:cxn modelId="{AEEC4BED-78D3-4BDF-8FD8-680D78DBA9F8}" type="presOf" srcId="{6DFED54F-31EB-4AA9-9E50-CA2B93001871}" destId="{0D017ABE-94DD-490C-8CD2-C9B1F431D354}" srcOrd="0" destOrd="0" presId="urn:microsoft.com/office/officeart/2005/8/layout/vList2"/>
    <dgm:cxn modelId="{3353CC29-EE4A-4D76-A77E-D7205DED5B59}" type="presOf" srcId="{006BBC16-8844-49D9-9227-45814B8B16BB}" destId="{46D29A6D-33D2-46C0-994D-E8641FD04A18}" srcOrd="0" destOrd="0" presId="urn:microsoft.com/office/officeart/2005/8/layout/vList2"/>
    <dgm:cxn modelId="{85C9A394-AC31-47CA-A144-9C56A40DBEAA}" srcId="{1A906883-2A80-4104-9995-ED7B9D9BD789}" destId="{46D1AB69-CC9F-4282-B066-04E45DBCC0CB}" srcOrd="3" destOrd="0" parTransId="{C81EE363-8FAD-4373-9369-B1E498306F8B}" sibTransId="{C18E9AA2-FC8B-4EB5-9DC2-FA74DE527D47}"/>
    <dgm:cxn modelId="{D605EFB9-8CDE-46BB-A88F-22E9412E5FB0}" type="presOf" srcId="{61758DE0-402F-4DCA-B2F1-5D11A9257E80}" destId="{1A6F1ABE-11A1-4479-8383-4B3F44E3F113}" srcOrd="0" destOrd="0" presId="urn:microsoft.com/office/officeart/2005/8/layout/vList2"/>
    <dgm:cxn modelId="{96191C22-85B5-42B8-B6E4-B787F5CAD3BE}" srcId="{1A906883-2A80-4104-9995-ED7B9D9BD789}" destId="{A4CC1148-5BEC-482B-A64A-034856C5035D}" srcOrd="4" destOrd="0" parTransId="{2C5FC65D-A827-4E61-9423-26F0A875BD78}" sibTransId="{90A2BB95-3D31-4552-9828-16A162BCA0F8}"/>
    <dgm:cxn modelId="{92E348F1-58BE-4BD1-9526-C0AE888EB048}" type="presParOf" srcId="{5F8990E0-A6AF-4C54-B39A-2A7C83301047}" destId="{0D017ABE-94DD-490C-8CD2-C9B1F431D354}" srcOrd="0" destOrd="0" presId="urn:microsoft.com/office/officeart/2005/8/layout/vList2"/>
    <dgm:cxn modelId="{D76F4FD3-F907-43D4-903A-0686E940CD1A}" type="presParOf" srcId="{5F8990E0-A6AF-4C54-B39A-2A7C83301047}" destId="{D6137F0F-C123-4855-806C-5D68104CBD65}" srcOrd="1" destOrd="0" presId="urn:microsoft.com/office/officeart/2005/8/layout/vList2"/>
    <dgm:cxn modelId="{440E6E02-325E-4098-8DFA-FDE4662CCD61}" type="presParOf" srcId="{5F8990E0-A6AF-4C54-B39A-2A7C83301047}" destId="{46D29A6D-33D2-46C0-994D-E8641FD04A18}" srcOrd="2" destOrd="0" presId="urn:microsoft.com/office/officeart/2005/8/layout/vList2"/>
    <dgm:cxn modelId="{84CE5B16-C656-495F-B4F9-649CE442FB2E}" type="presParOf" srcId="{5F8990E0-A6AF-4C54-B39A-2A7C83301047}" destId="{DC1C5629-FBD4-4B01-8CF1-5D85BFABC402}" srcOrd="3" destOrd="0" presId="urn:microsoft.com/office/officeart/2005/8/layout/vList2"/>
    <dgm:cxn modelId="{9B602B7F-63B4-45E4-8857-D167EC253D0D}" type="presParOf" srcId="{5F8990E0-A6AF-4C54-B39A-2A7C83301047}" destId="{1A6F1ABE-11A1-4479-8383-4B3F44E3F113}" srcOrd="4" destOrd="0" presId="urn:microsoft.com/office/officeart/2005/8/layout/vList2"/>
    <dgm:cxn modelId="{739CD833-E111-4F4B-BE2B-9BD544A4EB9C}" type="presParOf" srcId="{5F8990E0-A6AF-4C54-B39A-2A7C83301047}" destId="{BD063D43-0AA0-4398-AE98-944667E84CD0}" srcOrd="5" destOrd="0" presId="urn:microsoft.com/office/officeart/2005/8/layout/vList2"/>
    <dgm:cxn modelId="{836B5B91-295A-40D3-B8C7-6652CDFD7148}" type="presParOf" srcId="{5F8990E0-A6AF-4C54-B39A-2A7C83301047}" destId="{E48331E0-F2DA-48EA-95D3-AD184E25C9CB}" srcOrd="6" destOrd="0" presId="urn:microsoft.com/office/officeart/2005/8/layout/vList2"/>
    <dgm:cxn modelId="{2E1094F4-BC9C-410A-9490-9FBC047CB70E}" type="presParOf" srcId="{5F8990E0-A6AF-4C54-B39A-2A7C83301047}" destId="{1B4F2B6A-FB88-4B7C-AF7E-D1881E289D6E}" srcOrd="7" destOrd="0" presId="urn:microsoft.com/office/officeart/2005/8/layout/vList2"/>
    <dgm:cxn modelId="{1517F46D-B634-4E85-A60D-A8C7AE60DD95}" type="presParOf" srcId="{5F8990E0-A6AF-4C54-B39A-2A7C83301047}" destId="{90AB7B35-302F-482C-BECF-185EDD09A8C2}" srcOrd="8" destOrd="0" presId="urn:microsoft.com/office/officeart/2005/8/layout/vList2"/>
  </dgm:cxnLst>
  <dgm:bg>
    <a:solidFill>
      <a:srgbClr val="92D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688A83-8A2A-4575-9674-4D25612DE9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906D2A3-D88C-4492-9C24-F208C4575DF2}">
      <dgm:prSet custT="1"/>
      <dgm:spPr/>
      <dgm:t>
        <a:bodyPr/>
        <a:lstStyle/>
        <a:p>
          <a:pPr algn="ctr" rtl="0"/>
          <a:r>
            <a:rPr lang="cs-CZ" sz="2800" b="1" dirty="0" smtClean="0"/>
            <a:t>WAS FOTOGRAFIERT ER?</a:t>
          </a:r>
          <a:endParaRPr lang="cs-CZ" sz="2800" b="1" dirty="0"/>
        </a:p>
      </dgm:t>
    </dgm:pt>
    <dgm:pt modelId="{5F85D3CD-4A2A-4EAD-9531-8A418C11AB06}" type="parTrans" cxnId="{18BF86AC-4435-4998-9FBD-94340A648116}">
      <dgm:prSet/>
      <dgm:spPr/>
      <dgm:t>
        <a:bodyPr/>
        <a:lstStyle/>
        <a:p>
          <a:endParaRPr lang="cs-CZ"/>
        </a:p>
      </dgm:t>
    </dgm:pt>
    <dgm:pt modelId="{A6A1BCCC-8A01-4001-993F-B5A3F655D911}" type="sibTrans" cxnId="{18BF86AC-4435-4998-9FBD-94340A648116}">
      <dgm:prSet/>
      <dgm:spPr/>
      <dgm:t>
        <a:bodyPr/>
        <a:lstStyle/>
        <a:p>
          <a:endParaRPr lang="cs-CZ"/>
        </a:p>
      </dgm:t>
    </dgm:pt>
    <dgm:pt modelId="{664D6511-62C9-4138-852E-A3EAD4478B5C}" type="pres">
      <dgm:prSet presAssocID="{F2688A83-8A2A-4575-9674-4D25612DE9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1C256B4-2E15-4881-B8E9-7A364DF6E931}" type="pres">
      <dgm:prSet presAssocID="{E906D2A3-D88C-4492-9C24-F208C4575DF2}" presName="parentText" presStyleLbl="node1" presStyleIdx="0" presStyleCnt="1" custScaleY="65096" custLinFactNeighborX="1786" custLinFactNeighborY="-1775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3C65CA3-3A86-41F4-BC2E-638F4CEB750D}" type="presOf" srcId="{E906D2A3-D88C-4492-9C24-F208C4575DF2}" destId="{11C256B4-2E15-4881-B8E9-7A364DF6E931}" srcOrd="0" destOrd="0" presId="urn:microsoft.com/office/officeart/2005/8/layout/vList2"/>
    <dgm:cxn modelId="{18BF86AC-4435-4998-9FBD-94340A648116}" srcId="{F2688A83-8A2A-4575-9674-4D25612DE9F3}" destId="{E906D2A3-D88C-4492-9C24-F208C4575DF2}" srcOrd="0" destOrd="0" parTransId="{5F85D3CD-4A2A-4EAD-9531-8A418C11AB06}" sibTransId="{A6A1BCCC-8A01-4001-993F-B5A3F655D911}"/>
    <dgm:cxn modelId="{932D44B4-F625-4188-9997-BF6D2B39CE13}" type="presOf" srcId="{F2688A83-8A2A-4575-9674-4D25612DE9F3}" destId="{664D6511-62C9-4138-852E-A3EAD4478B5C}" srcOrd="0" destOrd="0" presId="urn:microsoft.com/office/officeart/2005/8/layout/vList2"/>
    <dgm:cxn modelId="{6FE044E0-9B0A-4688-A1D6-2A71DDBFE550}" type="presParOf" srcId="{664D6511-62C9-4138-852E-A3EAD4478B5C}" destId="{11C256B4-2E15-4881-B8E9-7A364DF6E9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D072BA-4A09-46FE-9ACF-4DE5C87C0A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7901D4F-E8D0-4135-9EDD-78B7C9974F34}">
      <dgm:prSet custT="1"/>
      <dgm:spPr/>
      <dgm:t>
        <a:bodyPr/>
        <a:lstStyle/>
        <a:p>
          <a:pPr algn="ctr" rtl="0"/>
          <a:r>
            <a:rPr lang="cs-CZ" sz="2800" b="1" dirty="0" smtClean="0"/>
            <a:t>ER FOTOGRAFIERT:</a:t>
          </a:r>
          <a:endParaRPr lang="cs-CZ" sz="2800" b="1" dirty="0"/>
        </a:p>
      </dgm:t>
    </dgm:pt>
    <dgm:pt modelId="{8BCF86A0-9E58-40A9-B229-75C5965481F5}" type="parTrans" cxnId="{280685EF-22BC-4119-9243-8A62A14ECDE7}">
      <dgm:prSet/>
      <dgm:spPr/>
      <dgm:t>
        <a:bodyPr/>
        <a:lstStyle/>
        <a:p>
          <a:pPr algn="ctr"/>
          <a:endParaRPr lang="cs-CZ"/>
        </a:p>
      </dgm:t>
    </dgm:pt>
    <dgm:pt modelId="{29D8D548-3EB4-4724-B4EA-B29B5FF9A26A}" type="sibTrans" cxnId="{280685EF-22BC-4119-9243-8A62A14ECDE7}">
      <dgm:prSet/>
      <dgm:spPr/>
      <dgm:t>
        <a:bodyPr/>
        <a:lstStyle/>
        <a:p>
          <a:pPr algn="ctr"/>
          <a:endParaRPr lang="cs-CZ"/>
        </a:p>
      </dgm:t>
    </dgm:pt>
    <dgm:pt modelId="{20900D39-BF50-4AD3-85BF-9DD487183D8D}" type="pres">
      <dgm:prSet presAssocID="{49D072BA-4A09-46FE-9ACF-4DE5C87C0A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19803DB-0004-4BAA-9878-7C49BB389B5D}" type="pres">
      <dgm:prSet presAssocID="{D7901D4F-E8D0-4135-9EDD-78B7C9974F34}" presName="parentText" presStyleLbl="node1" presStyleIdx="0" presStyleCnt="1" custLinFactNeighborX="-1754" custLinFactNeighborY="-37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0CB921A-2367-4D2D-ABF8-4493F7D71339}" type="presOf" srcId="{49D072BA-4A09-46FE-9ACF-4DE5C87C0A5B}" destId="{20900D39-BF50-4AD3-85BF-9DD487183D8D}" srcOrd="0" destOrd="0" presId="urn:microsoft.com/office/officeart/2005/8/layout/vList2"/>
    <dgm:cxn modelId="{280685EF-22BC-4119-9243-8A62A14ECDE7}" srcId="{49D072BA-4A09-46FE-9ACF-4DE5C87C0A5B}" destId="{D7901D4F-E8D0-4135-9EDD-78B7C9974F34}" srcOrd="0" destOrd="0" parTransId="{8BCF86A0-9E58-40A9-B229-75C5965481F5}" sibTransId="{29D8D548-3EB4-4724-B4EA-B29B5FF9A26A}"/>
    <dgm:cxn modelId="{2B68A7D6-A5A2-4572-A930-32013F39262F}" type="presOf" srcId="{D7901D4F-E8D0-4135-9EDD-78B7C9974F34}" destId="{B19803DB-0004-4BAA-9878-7C49BB389B5D}" srcOrd="0" destOrd="0" presId="urn:microsoft.com/office/officeart/2005/8/layout/vList2"/>
    <dgm:cxn modelId="{BF1DE2CB-BB85-4C97-B59D-D0BAF311F51D}" type="presParOf" srcId="{20900D39-BF50-4AD3-85BF-9DD487183D8D}" destId="{B19803DB-0004-4BAA-9878-7C49BB389B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B7CE1-0999-488C-91F1-1695096E7169}">
      <dsp:nvSpPr>
        <dsp:cNvPr id="0" name=""/>
        <dsp:cNvSpPr/>
      </dsp:nvSpPr>
      <dsp:spPr>
        <a:xfrm>
          <a:off x="985782" y="8165"/>
          <a:ext cx="7058116" cy="747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KEIN/E (žádný) </a:t>
          </a:r>
          <a:r>
            <a:rPr lang="cs-CZ" sz="2800" kern="1200" dirty="0" err="1" smtClean="0"/>
            <a:t>und</a:t>
          </a:r>
          <a:r>
            <a:rPr lang="cs-CZ" sz="2800" kern="1200" dirty="0" smtClean="0"/>
            <a:t> EIN/E (nějaký) – 4. PÁD</a:t>
          </a:r>
          <a:endParaRPr lang="cs-CZ" sz="2800" kern="1200" dirty="0"/>
        </a:p>
      </dsp:txBody>
      <dsp:txXfrm>
        <a:off x="1022282" y="44665"/>
        <a:ext cx="6985116" cy="674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17ABE-94DD-490C-8CD2-C9B1F431D354}">
      <dsp:nvSpPr>
        <dsp:cNvPr id="0" name=""/>
        <dsp:cNvSpPr/>
      </dsp:nvSpPr>
      <dsp:spPr>
        <a:xfrm>
          <a:off x="0" y="28416"/>
          <a:ext cx="82296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err="1" smtClean="0"/>
            <a:t>Gehst</a:t>
          </a:r>
          <a:r>
            <a:rPr lang="cs-CZ" sz="3400" kern="1200" dirty="0" smtClean="0"/>
            <a:t> </a:t>
          </a:r>
          <a:r>
            <a:rPr lang="cs-CZ" sz="3400" kern="1200" dirty="0" err="1" smtClean="0"/>
            <a:t>du</a:t>
          </a:r>
          <a:r>
            <a:rPr lang="cs-CZ" sz="3400" kern="1200" dirty="0" smtClean="0"/>
            <a:t> </a:t>
          </a:r>
          <a:r>
            <a:rPr lang="cs-CZ" sz="3400" kern="1200" dirty="0" err="1" smtClean="0"/>
            <a:t>oft</a:t>
          </a:r>
          <a:r>
            <a:rPr lang="cs-CZ" sz="3400" kern="1200" dirty="0" smtClean="0"/>
            <a:t> in den ZOO?</a:t>
          </a:r>
          <a:endParaRPr lang="cs-CZ" sz="3400" kern="1200" dirty="0"/>
        </a:p>
      </dsp:txBody>
      <dsp:txXfrm>
        <a:off x="39809" y="68225"/>
        <a:ext cx="8149982" cy="735872"/>
      </dsp:txXfrm>
    </dsp:sp>
    <dsp:sp modelId="{46D29A6D-33D2-46C0-994D-E8641FD04A18}">
      <dsp:nvSpPr>
        <dsp:cNvPr id="0" name=""/>
        <dsp:cNvSpPr/>
      </dsp:nvSpPr>
      <dsp:spPr>
        <a:xfrm>
          <a:off x="0" y="941826"/>
          <a:ext cx="82296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err="1" smtClean="0"/>
            <a:t>Mit</a:t>
          </a:r>
          <a:r>
            <a:rPr lang="cs-CZ" sz="3400" kern="1200" dirty="0" smtClean="0"/>
            <a:t> </a:t>
          </a:r>
          <a:r>
            <a:rPr lang="cs-CZ" sz="3400" kern="1200" dirty="0" err="1" smtClean="0"/>
            <a:t>wem</a:t>
          </a:r>
          <a:r>
            <a:rPr lang="cs-CZ" sz="3400" kern="1200" dirty="0" smtClean="0"/>
            <a:t> </a:t>
          </a:r>
          <a:r>
            <a:rPr lang="cs-CZ" sz="3400" kern="1200" dirty="0" err="1" smtClean="0"/>
            <a:t>gehst</a:t>
          </a:r>
          <a:r>
            <a:rPr lang="cs-CZ" sz="3400" kern="1200" dirty="0" smtClean="0"/>
            <a:t> </a:t>
          </a:r>
          <a:r>
            <a:rPr lang="cs-CZ" sz="3400" kern="1200" dirty="0" err="1" smtClean="0"/>
            <a:t>du</a:t>
          </a:r>
          <a:r>
            <a:rPr lang="cs-CZ" sz="3400" kern="1200" smtClean="0"/>
            <a:t> in den </a:t>
          </a:r>
          <a:r>
            <a:rPr lang="cs-CZ" sz="3400" kern="1200" dirty="0" smtClean="0"/>
            <a:t>ZOO?</a:t>
          </a:r>
          <a:endParaRPr lang="cs-CZ" sz="3400" kern="1200" dirty="0"/>
        </a:p>
      </dsp:txBody>
      <dsp:txXfrm>
        <a:off x="39809" y="981635"/>
        <a:ext cx="8149982" cy="735872"/>
      </dsp:txXfrm>
    </dsp:sp>
    <dsp:sp modelId="{1A6F1ABE-11A1-4479-8383-4B3F44E3F113}">
      <dsp:nvSpPr>
        <dsp:cNvPr id="0" name=""/>
        <dsp:cNvSpPr/>
      </dsp:nvSpPr>
      <dsp:spPr>
        <a:xfrm>
          <a:off x="0" y="1855236"/>
          <a:ext cx="82296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err="1" smtClean="0"/>
            <a:t>Welche</a:t>
          </a:r>
          <a:r>
            <a:rPr lang="cs-CZ" sz="3400" kern="1200" dirty="0" smtClean="0"/>
            <a:t> </a:t>
          </a:r>
          <a:r>
            <a:rPr lang="cs-CZ" sz="3400" kern="1200" dirty="0" err="1" smtClean="0"/>
            <a:t>Tiere</a:t>
          </a:r>
          <a:r>
            <a:rPr lang="cs-CZ" sz="3400" kern="1200" dirty="0" smtClean="0"/>
            <a:t> </a:t>
          </a:r>
          <a:r>
            <a:rPr lang="cs-CZ" sz="3400" kern="1200" dirty="0" err="1" smtClean="0"/>
            <a:t>magst</a:t>
          </a:r>
          <a:r>
            <a:rPr lang="cs-CZ" sz="3400" kern="1200" dirty="0" smtClean="0"/>
            <a:t> </a:t>
          </a:r>
          <a:r>
            <a:rPr lang="cs-CZ" sz="3400" kern="1200" dirty="0" err="1" smtClean="0"/>
            <a:t>du</a:t>
          </a:r>
          <a:r>
            <a:rPr lang="cs-CZ" sz="3400" kern="1200" dirty="0" smtClean="0"/>
            <a:t>?</a:t>
          </a:r>
          <a:endParaRPr lang="cs-CZ" sz="3400" kern="1200" dirty="0"/>
        </a:p>
      </dsp:txBody>
      <dsp:txXfrm>
        <a:off x="39809" y="1895045"/>
        <a:ext cx="8149982" cy="735872"/>
      </dsp:txXfrm>
    </dsp:sp>
    <dsp:sp modelId="{E48331E0-F2DA-48EA-95D3-AD184E25C9CB}">
      <dsp:nvSpPr>
        <dsp:cNvPr id="0" name=""/>
        <dsp:cNvSpPr/>
      </dsp:nvSpPr>
      <dsp:spPr>
        <a:xfrm>
          <a:off x="0" y="2768646"/>
          <a:ext cx="82296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err="1" smtClean="0"/>
            <a:t>Welche</a:t>
          </a:r>
          <a:r>
            <a:rPr lang="cs-CZ" sz="3400" kern="1200" dirty="0" smtClean="0"/>
            <a:t> </a:t>
          </a:r>
          <a:r>
            <a:rPr lang="cs-CZ" sz="3400" kern="1200" dirty="0" err="1" smtClean="0"/>
            <a:t>Tiere</a:t>
          </a:r>
          <a:r>
            <a:rPr lang="cs-CZ" sz="3400" kern="1200" dirty="0" smtClean="0"/>
            <a:t> </a:t>
          </a:r>
          <a:r>
            <a:rPr lang="cs-CZ" sz="3400" kern="1200" dirty="0" err="1" smtClean="0"/>
            <a:t>magst</a:t>
          </a:r>
          <a:r>
            <a:rPr lang="cs-CZ" sz="3400" kern="1200" dirty="0" smtClean="0"/>
            <a:t> </a:t>
          </a:r>
          <a:r>
            <a:rPr lang="cs-CZ" sz="3400" kern="1200" dirty="0" err="1" smtClean="0"/>
            <a:t>du</a:t>
          </a:r>
          <a:r>
            <a:rPr lang="cs-CZ" sz="3400" kern="1200" dirty="0" smtClean="0"/>
            <a:t> </a:t>
          </a:r>
          <a:r>
            <a:rPr lang="cs-CZ" sz="3400" kern="1200" dirty="0" err="1" smtClean="0"/>
            <a:t>nicht</a:t>
          </a:r>
          <a:r>
            <a:rPr lang="cs-CZ" sz="3400" kern="1200" dirty="0" smtClean="0"/>
            <a:t>?</a:t>
          </a:r>
          <a:endParaRPr lang="cs-CZ" sz="3400" kern="1200" dirty="0"/>
        </a:p>
      </dsp:txBody>
      <dsp:txXfrm>
        <a:off x="39809" y="2808455"/>
        <a:ext cx="8149982" cy="735872"/>
      </dsp:txXfrm>
    </dsp:sp>
    <dsp:sp modelId="{90AB7B35-302F-482C-BECF-185EDD09A8C2}">
      <dsp:nvSpPr>
        <dsp:cNvPr id="0" name=""/>
        <dsp:cNvSpPr/>
      </dsp:nvSpPr>
      <dsp:spPr>
        <a:xfrm>
          <a:off x="0" y="3682056"/>
          <a:ext cx="8229600" cy="815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err="1" smtClean="0"/>
            <a:t>Gibt</a:t>
          </a:r>
          <a:r>
            <a:rPr lang="cs-CZ" sz="3400" kern="1200" dirty="0" smtClean="0"/>
            <a:t> es in </a:t>
          </a:r>
          <a:r>
            <a:rPr lang="cs-CZ" sz="3400" kern="1200" dirty="0" err="1" smtClean="0"/>
            <a:t>deiner</a:t>
          </a:r>
          <a:r>
            <a:rPr lang="cs-CZ" sz="3400" kern="1200" dirty="0" smtClean="0"/>
            <a:t> </a:t>
          </a:r>
          <a:r>
            <a:rPr lang="cs-CZ" sz="3400" kern="1200" dirty="0" err="1" smtClean="0"/>
            <a:t>Stadt</a:t>
          </a:r>
          <a:r>
            <a:rPr lang="cs-CZ" sz="3400" kern="1200" dirty="0" smtClean="0"/>
            <a:t> ZOO?</a:t>
          </a:r>
          <a:endParaRPr lang="cs-CZ" sz="3400" kern="1200" dirty="0"/>
        </a:p>
      </dsp:txBody>
      <dsp:txXfrm>
        <a:off x="39809" y="3721865"/>
        <a:ext cx="8149982" cy="7358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256B4-2E15-4881-B8E9-7A364DF6E931}">
      <dsp:nvSpPr>
        <dsp:cNvPr id="0" name=""/>
        <dsp:cNvSpPr/>
      </dsp:nvSpPr>
      <dsp:spPr>
        <a:xfrm>
          <a:off x="0" y="72013"/>
          <a:ext cx="4032448" cy="7920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WAS FOTOGRAFIERT ER?</a:t>
          </a:r>
          <a:endParaRPr lang="cs-CZ" sz="2800" b="1" kern="1200" dirty="0"/>
        </a:p>
      </dsp:txBody>
      <dsp:txXfrm>
        <a:off x="38667" y="110680"/>
        <a:ext cx="3955114" cy="7147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803DB-0004-4BAA-9878-7C49BB389B5D}">
      <dsp:nvSpPr>
        <dsp:cNvPr id="0" name=""/>
        <dsp:cNvSpPr/>
      </dsp:nvSpPr>
      <dsp:spPr>
        <a:xfrm>
          <a:off x="0" y="0"/>
          <a:ext cx="4104456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ER FOTOGRAFIERT:</a:t>
          </a:r>
          <a:endParaRPr lang="cs-CZ" sz="2800" b="1" kern="1200" dirty="0"/>
        </a:p>
      </dsp:txBody>
      <dsp:txXfrm>
        <a:off x="38381" y="38381"/>
        <a:ext cx="4027694" cy="709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183F1-F510-4971-837D-968A92707D52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1945D-E666-402C-A271-A67D384B67B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031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1945D-E666-402C-A271-A67D384B67B3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1945D-E666-402C-A271-A67D384B67B3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E1945D-E666-402C-A271-A67D384B67B3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8C-421E-40E3-BE60-33973790495C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489E-1587-41F9-9BFD-5A385FE493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8C-421E-40E3-BE60-33973790495C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489E-1587-41F9-9BFD-5A385FE493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8C-421E-40E3-BE60-33973790495C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489E-1587-41F9-9BFD-5A385FE493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8C-421E-40E3-BE60-33973790495C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489E-1587-41F9-9BFD-5A385FE493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8C-421E-40E3-BE60-33973790495C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489E-1587-41F9-9BFD-5A385FE493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8C-421E-40E3-BE60-33973790495C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489E-1587-41F9-9BFD-5A385FE493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8C-421E-40E3-BE60-33973790495C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489E-1587-41F9-9BFD-5A385FE493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8C-421E-40E3-BE60-33973790495C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489E-1587-41F9-9BFD-5A385FE493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8C-421E-40E3-BE60-33973790495C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489E-1587-41F9-9BFD-5A385FE493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8C-421E-40E3-BE60-33973790495C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489E-1587-41F9-9BFD-5A385FE493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2768C-421E-40E3-BE60-33973790495C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489E-1587-41F9-9BFD-5A385FE493C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2768C-421E-40E3-BE60-33973790495C}" type="datetimeFigureOut">
              <a:rPr lang="cs-CZ" smtClean="0"/>
              <a:pPr/>
              <a:t>23.2.2013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489E-1587-41F9-9BFD-5A385FE493C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0.wmf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12.wmf"/><Relationship Id="rId18" Type="http://schemas.openxmlformats.org/officeDocument/2006/relationships/image" Target="../media/image55.wmf"/><Relationship Id="rId3" Type="http://schemas.openxmlformats.org/officeDocument/2006/relationships/slide" Target="slide12.xml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17" Type="http://schemas.openxmlformats.org/officeDocument/2006/relationships/image" Target="../media/image54.w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5" Type="http://schemas.openxmlformats.org/officeDocument/2006/relationships/image" Target="../media/image52.wmf"/><Relationship Id="rId10" Type="http://schemas.openxmlformats.org/officeDocument/2006/relationships/image" Target="../media/image48.jpeg"/><Relationship Id="rId4" Type="http://schemas.openxmlformats.org/officeDocument/2006/relationships/image" Target="../media/image42.wmf"/><Relationship Id="rId9" Type="http://schemas.openxmlformats.org/officeDocument/2006/relationships/image" Target="../media/image47.wmf"/><Relationship Id="rId14" Type="http://schemas.openxmlformats.org/officeDocument/2006/relationships/image" Target="../media/image5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57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18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17" Type="http://schemas.openxmlformats.org/officeDocument/2006/relationships/image" Target="../media/image62.wmf"/><Relationship Id="rId2" Type="http://schemas.openxmlformats.org/officeDocument/2006/relationships/audio" Target="../media/audio1.wav"/><Relationship Id="rId16" Type="http://schemas.openxmlformats.org/officeDocument/2006/relationships/image" Target="../media/image61.wmf"/><Relationship Id="rId20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image" Target="../media/image60.wmf"/><Relationship Id="rId10" Type="http://schemas.openxmlformats.org/officeDocument/2006/relationships/diagramData" Target="../diagrams/data4.xml"/><Relationship Id="rId19" Type="http://schemas.openxmlformats.org/officeDocument/2006/relationships/slide" Target="slide4.xml"/><Relationship Id="rId4" Type="http://schemas.openxmlformats.org/officeDocument/2006/relationships/image" Target="../media/image59.wmf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image" Target="../media/image75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12" Type="http://schemas.openxmlformats.org/officeDocument/2006/relationships/image" Target="../media/image74.w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wmf"/><Relationship Id="rId11" Type="http://schemas.openxmlformats.org/officeDocument/2006/relationships/image" Target="../media/image73.wmf"/><Relationship Id="rId5" Type="http://schemas.openxmlformats.org/officeDocument/2006/relationships/image" Target="../media/image67.wmf"/><Relationship Id="rId15" Type="http://schemas.openxmlformats.org/officeDocument/2006/relationships/slide" Target="slide4.xml"/><Relationship Id="rId10" Type="http://schemas.openxmlformats.org/officeDocument/2006/relationships/image" Target="../media/image72.wmf"/><Relationship Id="rId4" Type="http://schemas.openxmlformats.org/officeDocument/2006/relationships/image" Target="../media/image66.wmf"/><Relationship Id="rId9" Type="http://schemas.openxmlformats.org/officeDocument/2006/relationships/image" Target="../media/image71.wmf"/><Relationship Id="rId14" Type="http://schemas.openxmlformats.org/officeDocument/2006/relationships/image" Target="../media/image7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image" Target="../media/image86.wmf"/><Relationship Id="rId18" Type="http://schemas.openxmlformats.org/officeDocument/2006/relationships/image" Target="../media/image90.wmf"/><Relationship Id="rId3" Type="http://schemas.openxmlformats.org/officeDocument/2006/relationships/image" Target="../media/image77.wmf"/><Relationship Id="rId7" Type="http://schemas.openxmlformats.org/officeDocument/2006/relationships/image" Target="../media/image80.wmf"/><Relationship Id="rId12" Type="http://schemas.openxmlformats.org/officeDocument/2006/relationships/image" Target="../media/image85.wmf"/><Relationship Id="rId17" Type="http://schemas.openxmlformats.org/officeDocument/2006/relationships/slide" Target="slide4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11" Type="http://schemas.openxmlformats.org/officeDocument/2006/relationships/image" Target="../media/image84.wmf"/><Relationship Id="rId5" Type="http://schemas.openxmlformats.org/officeDocument/2006/relationships/image" Target="../media/image79.wmf"/><Relationship Id="rId15" Type="http://schemas.openxmlformats.org/officeDocument/2006/relationships/image" Target="../media/image88.jpeg"/><Relationship Id="rId10" Type="http://schemas.openxmlformats.org/officeDocument/2006/relationships/image" Target="../media/image83.wmf"/><Relationship Id="rId19" Type="http://schemas.openxmlformats.org/officeDocument/2006/relationships/image" Target="../media/image91.wmf"/><Relationship Id="rId4" Type="http://schemas.openxmlformats.org/officeDocument/2006/relationships/image" Target="../media/image78.wmf"/><Relationship Id="rId9" Type="http://schemas.openxmlformats.org/officeDocument/2006/relationships/image" Target="../media/image82.wmf"/><Relationship Id="rId14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9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image" Target="../media/image107.wmf"/><Relationship Id="rId3" Type="http://schemas.openxmlformats.org/officeDocument/2006/relationships/image" Target="../media/image98.wmf"/><Relationship Id="rId7" Type="http://schemas.openxmlformats.org/officeDocument/2006/relationships/image" Target="../media/image102.jpeg"/><Relationship Id="rId12" Type="http://schemas.openxmlformats.org/officeDocument/2006/relationships/image" Target="../media/image106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11" Type="http://schemas.openxmlformats.org/officeDocument/2006/relationships/image" Target="../media/image105.wmf"/><Relationship Id="rId5" Type="http://schemas.openxmlformats.org/officeDocument/2006/relationships/image" Target="../media/image100.wmf"/><Relationship Id="rId15" Type="http://schemas.openxmlformats.org/officeDocument/2006/relationships/image" Target="../media/image108.wmf"/><Relationship Id="rId10" Type="http://schemas.openxmlformats.org/officeDocument/2006/relationships/image" Target="../media/image104.wmf"/><Relationship Id="rId4" Type="http://schemas.openxmlformats.org/officeDocument/2006/relationships/image" Target="../media/image99.jpeg"/><Relationship Id="rId9" Type="http://schemas.openxmlformats.org/officeDocument/2006/relationships/image" Target="../media/image103.wmf"/><Relationship Id="rId1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4.xml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wm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wmf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image" Target="../media/image2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slide" Target="slide9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1.png"/><Relationship Id="rId12" Type="http://schemas.openxmlformats.org/officeDocument/2006/relationships/slide" Target="slide10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slide" Target="slide7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3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2869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SAG DAS RICHTIG!</a:t>
            </a:r>
            <a:endParaRPr lang="cs-CZ" b="1" dirty="0">
              <a:solidFill>
                <a:srgbClr val="0000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972072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>
                <a:solidFill>
                  <a:srgbClr val="00B0F0"/>
                </a:solidFill>
              </a:rPr>
              <a:t>Paul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>
                <a:solidFill>
                  <a:srgbClr val="FF00FF"/>
                </a:solidFill>
              </a:rPr>
              <a:t>Peter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>
                <a:solidFill>
                  <a:srgbClr val="00B050"/>
                </a:solidFill>
              </a:rPr>
              <a:t>Martina</a:t>
            </a:r>
          </a:p>
        </p:txBody>
      </p:sp>
      <p:pic>
        <p:nvPicPr>
          <p:cNvPr id="8194" name="Picture 2" descr="C:\Users\oem\Desktop\Božský režim.{ED7BA470-8e54-465E-825C-99712043E01C}\Dočasné soubory Internetu\Content.IE5\CRYAFMRD\MC9004283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285860"/>
            <a:ext cx="1071570" cy="1224651"/>
          </a:xfrm>
          <a:prstGeom prst="rect">
            <a:avLst/>
          </a:prstGeom>
          <a:noFill/>
        </p:spPr>
      </p:pic>
      <p:sp>
        <p:nvSpPr>
          <p:cNvPr id="5" name="Plus 4"/>
          <p:cNvSpPr/>
          <p:nvPr/>
        </p:nvSpPr>
        <p:spPr>
          <a:xfrm>
            <a:off x="6429388" y="1214422"/>
            <a:ext cx="1357322" cy="128588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197" name="Picture 5" descr="C:\Users\oem\Desktop\Božský režim.{ED7BA470-8e54-465E-825C-99712043E01C}\Dočasné soubory Internetu\Content.IE5\7M24C6EV\MC900440678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214422"/>
            <a:ext cx="1428760" cy="1428760"/>
          </a:xfrm>
          <a:prstGeom prst="rect">
            <a:avLst/>
          </a:prstGeom>
          <a:noFill/>
        </p:spPr>
      </p:pic>
      <p:pic>
        <p:nvPicPr>
          <p:cNvPr id="8198" name="Picture 6" descr="C:\Users\oem\Desktop\Božský režim.{ED7BA470-8e54-465E-825C-99712043E01C}\Dočasné soubory Internetu\Content.IE5\HBEIVX7J\MC900440677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071810"/>
            <a:ext cx="1428760" cy="1428760"/>
          </a:xfrm>
          <a:prstGeom prst="rect">
            <a:avLst/>
          </a:prstGeom>
          <a:noFill/>
        </p:spPr>
      </p:pic>
      <p:sp>
        <p:nvSpPr>
          <p:cNvPr id="11" name="Mínus 10"/>
          <p:cNvSpPr/>
          <p:nvPr/>
        </p:nvSpPr>
        <p:spPr>
          <a:xfrm>
            <a:off x="6286512" y="3214686"/>
            <a:ext cx="1714512" cy="135732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201" name="Picture 9" descr="C:\Users\oem\Desktop\Božský režim.{ED7BA470-8e54-465E-825C-99712043E01C}\Dočasné soubory Internetu\Content.IE5\JGGR84PM\MC90033024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4929198"/>
            <a:ext cx="1380593" cy="1399377"/>
          </a:xfrm>
          <a:prstGeom prst="rect">
            <a:avLst/>
          </a:prstGeom>
          <a:noFill/>
        </p:spPr>
      </p:pic>
      <p:pic>
        <p:nvPicPr>
          <p:cNvPr id="8202" name="Picture 10" descr="C:\Users\oem\Desktop\Božský režim.{ED7BA470-8e54-465E-825C-99712043E01C}\Dočasné soubory Internetu\Content.IE5\HBEIVX7J\MC900440670[2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5000636"/>
            <a:ext cx="1428760" cy="1428760"/>
          </a:xfrm>
          <a:prstGeom prst="rect">
            <a:avLst/>
          </a:prstGeom>
          <a:noFill/>
        </p:spPr>
      </p:pic>
      <p:sp>
        <p:nvSpPr>
          <p:cNvPr id="15" name="Plus 14"/>
          <p:cNvSpPr/>
          <p:nvPr/>
        </p:nvSpPr>
        <p:spPr>
          <a:xfrm>
            <a:off x="6500826" y="5000636"/>
            <a:ext cx="1357322" cy="128588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203" name="Picture 11" descr="C:\Users\oem\Desktop\Božský režim.{ED7BA470-8e54-465E-825C-99712043E01C}\Dočasné soubory Internetu\Content.IE5\7M24C6EV\MC900444737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3071810"/>
            <a:ext cx="1428760" cy="1428760"/>
          </a:xfrm>
          <a:prstGeom prst="rect">
            <a:avLst/>
          </a:prstGeom>
          <a:noFill/>
        </p:spPr>
      </p:pic>
      <p:sp>
        <p:nvSpPr>
          <p:cNvPr id="17" name="TextovéPole 16"/>
          <p:cNvSpPr txBox="1"/>
          <p:nvPr/>
        </p:nvSpPr>
        <p:spPr>
          <a:xfrm>
            <a:off x="2071670" y="2643182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Paul </a:t>
            </a:r>
            <a:r>
              <a:rPr lang="cs-CZ" sz="2400" b="1" dirty="0" err="1" smtClean="0"/>
              <a:t>hat</a:t>
            </a:r>
            <a:r>
              <a:rPr lang="cs-CZ" sz="2400" b="1" dirty="0" smtClean="0"/>
              <a:t> </a:t>
            </a:r>
            <a:r>
              <a:rPr lang="cs-CZ" sz="2400" b="1" dirty="0" err="1" smtClean="0">
                <a:solidFill>
                  <a:srgbClr val="FF0066"/>
                </a:solidFill>
              </a:rPr>
              <a:t>einen</a:t>
            </a:r>
            <a:r>
              <a:rPr lang="cs-CZ" sz="2400" b="1" dirty="0" smtClean="0">
                <a:solidFill>
                  <a:srgbClr val="FF0066"/>
                </a:solidFill>
              </a:rPr>
              <a:t> </a:t>
            </a:r>
            <a:r>
              <a:rPr lang="cs-CZ" sz="2400" b="1" dirty="0" err="1" smtClean="0"/>
              <a:t>Hamster</a:t>
            </a:r>
            <a:r>
              <a:rPr lang="cs-CZ" sz="2400" b="1" dirty="0" smtClean="0"/>
              <a:t>.</a:t>
            </a:r>
            <a:endParaRPr lang="cs-CZ" sz="24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1428728" y="4500570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Peter </a:t>
            </a:r>
            <a:r>
              <a:rPr lang="cs-CZ" sz="2400" b="1" dirty="0" err="1" smtClean="0"/>
              <a:t>hat</a:t>
            </a:r>
            <a:r>
              <a:rPr lang="cs-CZ" sz="2400" b="1" dirty="0" smtClean="0"/>
              <a:t> </a:t>
            </a:r>
            <a:r>
              <a:rPr lang="cs-CZ" sz="2400" b="1" dirty="0" err="1" smtClean="0">
                <a:solidFill>
                  <a:srgbClr val="FF0066"/>
                </a:solidFill>
              </a:rPr>
              <a:t>keine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Katze</a:t>
            </a:r>
            <a:endParaRPr lang="cs-CZ" sz="24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2071670" y="6396335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Martina </a:t>
            </a:r>
            <a:r>
              <a:rPr lang="cs-CZ" sz="2400" b="1" dirty="0" err="1" smtClean="0"/>
              <a:t>hat</a:t>
            </a:r>
            <a:r>
              <a:rPr lang="cs-CZ" sz="2400" b="1" dirty="0" smtClean="0"/>
              <a:t> </a:t>
            </a:r>
            <a:r>
              <a:rPr lang="cs-CZ" sz="2400" b="1" dirty="0" err="1" smtClean="0">
                <a:solidFill>
                  <a:srgbClr val="FF0066"/>
                </a:solidFill>
              </a:rPr>
              <a:t>ein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Kaninchen</a:t>
            </a:r>
            <a:r>
              <a:rPr lang="cs-CZ" sz="2400" b="1" dirty="0"/>
              <a:t>.</a:t>
            </a:r>
          </a:p>
        </p:txBody>
      </p:sp>
      <p:sp>
        <p:nvSpPr>
          <p:cNvPr id="21" name="Šipka doleva 20"/>
          <p:cNvSpPr/>
          <p:nvPr/>
        </p:nvSpPr>
        <p:spPr>
          <a:xfrm>
            <a:off x="7429520" y="6000744"/>
            <a:ext cx="1500166" cy="857256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7786710" y="6215082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hlinkClick r:id="rId8" action="ppaction://hlinksldjump"/>
              </a:rPr>
              <a:t>ZURÜCK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cs-CZ" b="1" dirty="0" smtClean="0">
                <a:solidFill>
                  <a:srgbClr val="FF6600"/>
                </a:solidFill>
              </a:rPr>
              <a:t>                  </a:t>
            </a:r>
            <a:r>
              <a:rPr lang="cs-CZ" b="1" dirty="0" smtClean="0">
                <a:solidFill>
                  <a:srgbClr val="FF6600"/>
                </a:solidFill>
                <a:hlinkClick r:id="rId3" action="ppaction://hlinksldjump"/>
              </a:rPr>
              <a:t>IM ZOO</a:t>
            </a:r>
            <a:endParaRPr lang="cs-CZ" b="1" dirty="0">
              <a:solidFill>
                <a:srgbClr val="FF6600"/>
              </a:solidFill>
            </a:endParaRPr>
          </a:p>
        </p:txBody>
      </p:sp>
      <p:pic>
        <p:nvPicPr>
          <p:cNvPr id="9218" name="Picture 2" descr="C:\Users\oem\Desktop\Božský režim.{ED7BA470-8e54-465E-825C-99712043E01C}\Dočasné soubory Internetu\Content.IE5\7M24C6EV\MC90023135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1500198" cy="1285884"/>
          </a:xfrm>
          <a:prstGeom prst="rect">
            <a:avLst/>
          </a:prstGeom>
          <a:noFill/>
        </p:spPr>
      </p:pic>
      <p:pic>
        <p:nvPicPr>
          <p:cNvPr id="9219" name="Picture 3" descr="C:\Users\oem\Desktop\Božský režim.{ED7BA470-8e54-465E-825C-99712043E01C}\Dočasné soubory Internetu\Content.IE5\JGGR84PM\MC90023271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14290"/>
            <a:ext cx="3143272" cy="1946495"/>
          </a:xfrm>
          <a:prstGeom prst="rect">
            <a:avLst/>
          </a:prstGeom>
          <a:noFill/>
        </p:spPr>
      </p:pic>
      <p:pic>
        <p:nvPicPr>
          <p:cNvPr id="9221" name="Picture 5" descr="C:\Users\oem\Desktop\Božský režim.{ED7BA470-8e54-465E-825C-99712043E01C}\Dočasné soubory Internetu\Content.IE5\JGGR84PM\MC90042413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29198"/>
            <a:ext cx="1357322" cy="1481165"/>
          </a:xfrm>
          <a:prstGeom prst="rect">
            <a:avLst/>
          </a:prstGeom>
          <a:noFill/>
        </p:spPr>
      </p:pic>
      <p:pic>
        <p:nvPicPr>
          <p:cNvPr id="9223" name="Picture 7" descr="C:\Users\oem\Desktop\Božský režim.{ED7BA470-8e54-465E-825C-99712043E01C}\Dočasné soubory Internetu\Content.IE5\HBEIVX7J\MC900192165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500438"/>
            <a:ext cx="1835728" cy="975971"/>
          </a:xfrm>
          <a:prstGeom prst="rect">
            <a:avLst/>
          </a:prstGeom>
          <a:noFill/>
        </p:spPr>
      </p:pic>
      <p:pic>
        <p:nvPicPr>
          <p:cNvPr id="9224" name="Picture 8" descr="C:\Users\oem\Desktop\Božský režim.{ED7BA470-8e54-465E-825C-99712043E01C}\Dočasné soubory Internetu\Content.IE5\JGGR84PM\MC900441398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2143116"/>
            <a:ext cx="1790700" cy="1676400"/>
          </a:xfrm>
          <a:prstGeom prst="rect">
            <a:avLst/>
          </a:prstGeom>
          <a:noFill/>
        </p:spPr>
      </p:pic>
      <p:pic>
        <p:nvPicPr>
          <p:cNvPr id="9225" name="Picture 9" descr="C:\Users\oem\Desktop\Božský režim.{ED7BA470-8e54-465E-825C-99712043E01C}\Dočasné soubory Internetu\Content.IE5\JGGR84PM\MC90042413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7356" y="5357826"/>
            <a:ext cx="1857388" cy="1163636"/>
          </a:xfrm>
          <a:prstGeom prst="rect">
            <a:avLst/>
          </a:prstGeom>
          <a:noFill/>
        </p:spPr>
      </p:pic>
      <p:pic>
        <p:nvPicPr>
          <p:cNvPr id="9226" name="Picture 10" descr="C:\Users\oem\Desktop\Božský režim.{ED7BA470-8e54-465E-825C-99712043E01C}\Dočasné soubory Internetu\Content.IE5\CRYAFMRD\MP900446568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1571612"/>
            <a:ext cx="1662781" cy="1285884"/>
          </a:xfrm>
          <a:prstGeom prst="rect">
            <a:avLst/>
          </a:prstGeom>
          <a:noFill/>
        </p:spPr>
      </p:pic>
      <p:pic>
        <p:nvPicPr>
          <p:cNvPr id="9228" name="Picture 12" descr="C:\Users\oem\Desktop\Božský režim.{ED7BA470-8e54-465E-825C-99712043E01C}\Dočasné soubory Internetu\Content.IE5\7M24C6EV\MC900329675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28860" y="1571612"/>
            <a:ext cx="1143007" cy="1438758"/>
          </a:xfrm>
          <a:prstGeom prst="rect">
            <a:avLst/>
          </a:prstGeom>
          <a:noFill/>
        </p:spPr>
      </p:pic>
      <p:pic>
        <p:nvPicPr>
          <p:cNvPr id="9232" name="Picture 16" descr="C:\Users\oem\Desktop\Božský režim.{ED7BA470-8e54-465E-825C-99712043E01C}\Dočasné soubory Internetu\Content.IE5\JGGR84PM\MC900441377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57620" y="4572008"/>
            <a:ext cx="1793875" cy="1822450"/>
          </a:xfrm>
          <a:prstGeom prst="rect">
            <a:avLst/>
          </a:prstGeom>
          <a:noFill/>
        </p:spPr>
      </p:pic>
      <p:pic>
        <p:nvPicPr>
          <p:cNvPr id="9233" name="Picture 17" descr="C:\Users\oem\Desktop\Božský režim.{ED7BA470-8e54-465E-825C-99712043E01C}\Dočasné soubory Internetu\Content.IE5\CRYAFMRD\MC900192213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071934" y="1500174"/>
            <a:ext cx="1127674" cy="2714644"/>
          </a:xfrm>
          <a:prstGeom prst="rect">
            <a:avLst/>
          </a:prstGeom>
          <a:noFill/>
        </p:spPr>
      </p:pic>
      <p:pic>
        <p:nvPicPr>
          <p:cNvPr id="9234" name="Picture 18" descr="C:\Users\oem\Desktop\Božský režim.{ED7BA470-8e54-465E-825C-99712043E01C}\Dočasné soubory Internetu\Content.IE5\JGGR84PM\MC900329497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57818" y="2214554"/>
            <a:ext cx="1500198" cy="1497662"/>
          </a:xfrm>
          <a:prstGeom prst="rect">
            <a:avLst/>
          </a:prstGeom>
          <a:noFill/>
        </p:spPr>
      </p:pic>
      <p:pic>
        <p:nvPicPr>
          <p:cNvPr id="9235" name="Picture 19" descr="C:\Users\oem\Desktop\Božský režim.{ED7BA470-8e54-465E-825C-99712043E01C}\Dočasné soubory Internetu\Content.IE5\CRYAFMRD\MC900034189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86446" y="5857868"/>
            <a:ext cx="2143140" cy="1000132"/>
          </a:xfrm>
          <a:prstGeom prst="rect">
            <a:avLst/>
          </a:prstGeom>
          <a:noFill/>
        </p:spPr>
      </p:pic>
      <p:pic>
        <p:nvPicPr>
          <p:cNvPr id="9236" name="Picture 20" descr="C:\Users\oem\Desktop\Božský režim.{ED7BA470-8e54-465E-825C-99712043E01C}\Dočasné soubory Internetu\Content.IE5\JGGR84PM\MP900446581[1]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00694" y="4214818"/>
            <a:ext cx="1440036" cy="1071570"/>
          </a:xfrm>
          <a:prstGeom prst="rect">
            <a:avLst/>
          </a:prstGeom>
          <a:noFill/>
        </p:spPr>
      </p:pic>
      <p:pic>
        <p:nvPicPr>
          <p:cNvPr id="9237" name="Picture 21" descr="C:\Users\oem\Desktop\Božský režim.{ED7BA470-8e54-465E-825C-99712043E01C}\Dočasné soubory Internetu\Content.IE5\CRYAFMRD\MC900192133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14612" y="3429000"/>
            <a:ext cx="1357323" cy="1638784"/>
          </a:xfrm>
          <a:prstGeom prst="rect">
            <a:avLst/>
          </a:prstGeom>
          <a:noFill/>
        </p:spPr>
      </p:pic>
      <p:pic>
        <p:nvPicPr>
          <p:cNvPr id="9239" name="Picture 23" descr="C:\Users\oem\Desktop\Božský režim.{ED7BA470-8e54-465E-825C-99712043E01C}\Dočasné soubory Internetu\Content.IE5\HBEIVX7J\MC900233991[1].w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913497" y="4357694"/>
            <a:ext cx="2230503" cy="1256735"/>
          </a:xfrm>
          <a:prstGeom prst="rect">
            <a:avLst/>
          </a:prstGeom>
          <a:noFill/>
        </p:spPr>
      </p:pic>
      <p:sp>
        <p:nvSpPr>
          <p:cNvPr id="26" name="TextovéPole 25"/>
          <p:cNvSpPr txBox="1"/>
          <p:nvPr/>
        </p:nvSpPr>
        <p:spPr>
          <a:xfrm>
            <a:off x="428596" y="2928934"/>
            <a:ext cx="135732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/>
              <a:t>der Elefant</a:t>
            </a:r>
            <a:endParaRPr lang="cs-CZ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571472" y="4500570"/>
            <a:ext cx="135732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 smtClean="0"/>
              <a:t>das</a:t>
            </a:r>
            <a:r>
              <a:rPr lang="cs-CZ" b="1" dirty="0" smtClean="0"/>
              <a:t> </a:t>
            </a:r>
            <a:r>
              <a:rPr lang="cs-CZ" b="1" dirty="0" err="1" smtClean="0"/>
              <a:t>Krokodil</a:t>
            </a:r>
            <a:endParaRPr lang="cs-CZ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5643570" y="3714752"/>
            <a:ext cx="114300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 smtClean="0"/>
              <a:t>das</a:t>
            </a:r>
            <a:r>
              <a:rPr lang="cs-CZ" dirty="0" smtClean="0"/>
              <a:t> </a:t>
            </a:r>
            <a:r>
              <a:rPr lang="cs-CZ" b="1" dirty="0" smtClean="0"/>
              <a:t>Zebra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7500958" y="3786190"/>
            <a:ext cx="107157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/>
              <a:t>der </a:t>
            </a:r>
            <a:r>
              <a:rPr lang="cs-CZ" b="1" dirty="0" err="1" smtClean="0"/>
              <a:t>Löwe</a:t>
            </a:r>
            <a:endParaRPr lang="cs-CZ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214282" y="6488668"/>
            <a:ext cx="114300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/>
              <a:t>der Panda</a:t>
            </a:r>
            <a:endParaRPr lang="cs-CZ" b="1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2214546" y="6488668"/>
            <a:ext cx="135732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/>
              <a:t>   der</a:t>
            </a:r>
            <a:r>
              <a:rPr lang="cs-CZ" dirty="0" smtClean="0"/>
              <a:t> </a:t>
            </a:r>
            <a:r>
              <a:rPr lang="cs-CZ" b="1" dirty="0" err="1" smtClean="0"/>
              <a:t>Tiger</a:t>
            </a:r>
            <a:endParaRPr lang="cs-CZ" b="1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2357422" y="3000372"/>
            <a:ext cx="135732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/>
              <a:t>der</a:t>
            </a:r>
            <a:r>
              <a:rPr lang="cs-CZ" dirty="0" smtClean="0"/>
              <a:t> </a:t>
            </a:r>
            <a:r>
              <a:rPr lang="cs-CZ" b="1" dirty="0" err="1" smtClean="0"/>
              <a:t>Pinguin</a:t>
            </a:r>
            <a:endParaRPr lang="cs-CZ" b="1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4000496" y="4214818"/>
            <a:ext cx="135732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/>
              <a:t> </a:t>
            </a:r>
            <a:r>
              <a:rPr lang="cs-CZ" b="1" dirty="0" err="1" smtClean="0"/>
              <a:t>die</a:t>
            </a:r>
            <a:r>
              <a:rPr lang="cs-CZ" b="1" dirty="0" smtClean="0"/>
              <a:t> </a:t>
            </a:r>
            <a:r>
              <a:rPr lang="cs-CZ" b="1" dirty="0" err="1" smtClean="0"/>
              <a:t>Giraffe</a:t>
            </a:r>
            <a:endParaRPr lang="cs-CZ" b="1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5572132" y="5357826"/>
            <a:ext cx="128588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/>
              <a:t> der Vogel</a:t>
            </a:r>
            <a:endParaRPr lang="cs-CZ" b="1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7715272" y="5572140"/>
            <a:ext cx="142872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err="1" smtClean="0"/>
              <a:t>das</a:t>
            </a:r>
            <a:r>
              <a:rPr lang="cs-CZ" b="1" dirty="0" smtClean="0"/>
              <a:t> </a:t>
            </a:r>
            <a:r>
              <a:rPr lang="cs-CZ" b="1" dirty="0" err="1" smtClean="0"/>
              <a:t>Nashorn</a:t>
            </a:r>
            <a:endParaRPr lang="cs-CZ" b="1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7786710" y="6286520"/>
            <a:ext cx="135729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/>
              <a:t>der </a:t>
            </a:r>
            <a:r>
              <a:rPr lang="cs-CZ" b="1" dirty="0" err="1" smtClean="0"/>
              <a:t>Haifisch</a:t>
            </a:r>
            <a:endParaRPr lang="cs-CZ" b="1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4500562" y="6357958"/>
            <a:ext cx="100013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/>
              <a:t>der </a:t>
            </a:r>
            <a:r>
              <a:rPr lang="cs-CZ" b="1" dirty="0" err="1" smtClean="0"/>
              <a:t>Affe</a:t>
            </a:r>
            <a:endParaRPr lang="cs-CZ" b="1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2071670" y="4929198"/>
            <a:ext cx="100013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/>
              <a:t>der </a:t>
            </a:r>
            <a:r>
              <a:rPr lang="cs-CZ" b="1" dirty="0" err="1" smtClean="0"/>
              <a:t>Bär</a:t>
            </a:r>
            <a:endParaRPr lang="cs-CZ" b="1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err="1" smtClean="0">
                <a:solidFill>
                  <a:srgbClr val="7030A0"/>
                </a:solidFill>
              </a:rPr>
              <a:t>Mutti</a:t>
            </a:r>
            <a:r>
              <a:rPr lang="cs-CZ" b="1" dirty="0" smtClean="0">
                <a:solidFill>
                  <a:srgbClr val="7030A0"/>
                </a:solidFill>
              </a:rPr>
              <a:t>: </a:t>
            </a:r>
            <a:r>
              <a:rPr lang="cs-CZ" b="1" dirty="0" err="1" smtClean="0">
                <a:solidFill>
                  <a:srgbClr val="7030A0"/>
                </a:solidFill>
              </a:rPr>
              <a:t>Guten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Morgen</a:t>
            </a:r>
            <a:r>
              <a:rPr lang="cs-CZ" b="1" dirty="0" smtClean="0">
                <a:solidFill>
                  <a:srgbClr val="7030A0"/>
                </a:solidFill>
              </a:rPr>
              <a:t>, Peter.</a:t>
            </a:r>
          </a:p>
          <a:p>
            <a:pPr>
              <a:buNone/>
            </a:pPr>
            <a:r>
              <a:rPr lang="cs-CZ" b="1" dirty="0" smtClean="0">
                <a:solidFill>
                  <a:srgbClr val="00B050"/>
                </a:solidFill>
              </a:rPr>
              <a:t>Peter: </a:t>
            </a:r>
            <a:r>
              <a:rPr lang="cs-CZ" b="1" dirty="0" err="1" smtClean="0">
                <a:solidFill>
                  <a:srgbClr val="00B050"/>
                </a:solidFill>
              </a:rPr>
              <a:t>Guten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Morgen</a:t>
            </a:r>
            <a:r>
              <a:rPr lang="cs-CZ" b="1" dirty="0" smtClean="0">
                <a:solidFill>
                  <a:srgbClr val="00B050"/>
                </a:solidFill>
              </a:rPr>
              <a:t>, </a:t>
            </a:r>
            <a:r>
              <a:rPr lang="cs-CZ" b="1" dirty="0" err="1" smtClean="0">
                <a:solidFill>
                  <a:srgbClr val="00B050"/>
                </a:solidFill>
              </a:rPr>
              <a:t>Mutti</a:t>
            </a:r>
            <a:r>
              <a:rPr lang="cs-CZ" b="1" dirty="0" smtClean="0">
                <a:solidFill>
                  <a:srgbClr val="00B050"/>
                </a:solidFill>
              </a:rPr>
              <a:t>.</a:t>
            </a:r>
          </a:p>
          <a:p>
            <a:pPr>
              <a:buNone/>
            </a:pPr>
            <a:r>
              <a:rPr lang="cs-CZ" b="1" dirty="0" err="1" smtClean="0">
                <a:solidFill>
                  <a:srgbClr val="7030A0"/>
                </a:solidFill>
              </a:rPr>
              <a:t>Mutti</a:t>
            </a:r>
            <a:r>
              <a:rPr lang="cs-CZ" b="1" dirty="0" smtClean="0">
                <a:solidFill>
                  <a:srgbClr val="7030A0"/>
                </a:solidFill>
              </a:rPr>
              <a:t>: </a:t>
            </a:r>
            <a:r>
              <a:rPr lang="cs-CZ" b="1" dirty="0" err="1" smtClean="0">
                <a:solidFill>
                  <a:srgbClr val="7030A0"/>
                </a:solidFill>
              </a:rPr>
              <a:t>Was</a:t>
            </a:r>
            <a:r>
              <a:rPr lang="cs-CZ" b="1" dirty="0" smtClean="0">
                <a:solidFill>
                  <a:srgbClr val="7030A0"/>
                </a:solidFill>
              </a:rPr>
              <a:t> machen </a:t>
            </a:r>
            <a:r>
              <a:rPr lang="cs-CZ" b="1" dirty="0" err="1" smtClean="0">
                <a:solidFill>
                  <a:srgbClr val="7030A0"/>
                </a:solidFill>
              </a:rPr>
              <a:t>wir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heute</a:t>
            </a:r>
            <a:r>
              <a:rPr lang="cs-CZ" b="1" dirty="0" smtClean="0">
                <a:solidFill>
                  <a:srgbClr val="7030A0"/>
                </a:solidFill>
              </a:rPr>
              <a:t>?</a:t>
            </a:r>
          </a:p>
          <a:p>
            <a:pPr>
              <a:buNone/>
            </a:pPr>
            <a:r>
              <a:rPr lang="cs-CZ" b="1" dirty="0" smtClean="0">
                <a:solidFill>
                  <a:srgbClr val="00B050"/>
                </a:solidFill>
              </a:rPr>
              <a:t>Peter: </a:t>
            </a:r>
            <a:r>
              <a:rPr lang="cs-CZ" b="1" dirty="0" err="1" smtClean="0">
                <a:solidFill>
                  <a:srgbClr val="00B050"/>
                </a:solidFill>
              </a:rPr>
              <a:t>Ich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möchte</a:t>
            </a:r>
            <a:r>
              <a:rPr lang="cs-CZ" b="1" dirty="0" smtClean="0">
                <a:solidFill>
                  <a:srgbClr val="00B050"/>
                </a:solidFill>
              </a:rPr>
              <a:t> den ZOO </a:t>
            </a:r>
            <a:r>
              <a:rPr lang="cs-CZ" b="1" dirty="0" err="1" smtClean="0">
                <a:solidFill>
                  <a:srgbClr val="00B050"/>
                </a:solidFill>
              </a:rPr>
              <a:t>besuchen</a:t>
            </a:r>
            <a:r>
              <a:rPr lang="cs-CZ" b="1" dirty="0" smtClean="0">
                <a:solidFill>
                  <a:srgbClr val="00B050"/>
                </a:solidFill>
              </a:rPr>
              <a:t>.</a:t>
            </a:r>
          </a:p>
          <a:p>
            <a:pPr>
              <a:buNone/>
            </a:pPr>
            <a:r>
              <a:rPr lang="cs-CZ" b="1" dirty="0" err="1" smtClean="0">
                <a:solidFill>
                  <a:srgbClr val="7030A0"/>
                </a:solidFill>
              </a:rPr>
              <a:t>Mutti</a:t>
            </a:r>
            <a:r>
              <a:rPr lang="cs-CZ" b="1" dirty="0" smtClean="0">
                <a:solidFill>
                  <a:srgbClr val="7030A0"/>
                </a:solidFill>
              </a:rPr>
              <a:t>: Prima, </a:t>
            </a:r>
            <a:r>
              <a:rPr lang="cs-CZ" b="1" dirty="0" err="1" smtClean="0">
                <a:solidFill>
                  <a:srgbClr val="7030A0"/>
                </a:solidFill>
              </a:rPr>
              <a:t>das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ist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gute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Idee</a:t>
            </a:r>
            <a:r>
              <a:rPr lang="cs-CZ" b="1" dirty="0" smtClean="0">
                <a:solidFill>
                  <a:srgbClr val="7030A0"/>
                </a:solidFill>
              </a:rPr>
              <a:t>.</a:t>
            </a:r>
          </a:p>
          <a:p>
            <a:pPr marL="0">
              <a:buNone/>
            </a:pPr>
            <a:r>
              <a:rPr lang="cs-CZ" b="1" dirty="0" smtClean="0">
                <a:solidFill>
                  <a:srgbClr val="00B050"/>
                </a:solidFill>
              </a:rPr>
              <a:t>Peter: Super! </a:t>
            </a:r>
            <a:r>
              <a:rPr lang="cs-CZ" b="1" dirty="0" err="1" smtClean="0">
                <a:solidFill>
                  <a:srgbClr val="00B050"/>
                </a:solidFill>
              </a:rPr>
              <a:t>Ich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möchte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das</a:t>
            </a:r>
            <a:r>
              <a:rPr lang="cs-CZ" b="1" dirty="0" smtClean="0">
                <a:solidFill>
                  <a:srgbClr val="00B050"/>
                </a:solidFill>
              </a:rPr>
              <a:t> Zebra </a:t>
            </a:r>
            <a:r>
              <a:rPr lang="cs-CZ" b="1" dirty="0" err="1" smtClean="0">
                <a:solidFill>
                  <a:srgbClr val="00B050"/>
                </a:solidFill>
              </a:rPr>
              <a:t>und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die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Giraffe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sehen</a:t>
            </a:r>
            <a:r>
              <a:rPr lang="cs-CZ" b="1" dirty="0" smtClean="0">
                <a:solidFill>
                  <a:srgbClr val="00B050"/>
                </a:solidFill>
              </a:rPr>
              <a:t>.</a:t>
            </a:r>
          </a:p>
          <a:p>
            <a:pPr marL="0">
              <a:buNone/>
            </a:pPr>
            <a:r>
              <a:rPr lang="cs-CZ" b="1" dirty="0" err="1" smtClean="0">
                <a:solidFill>
                  <a:srgbClr val="7030A0"/>
                </a:solidFill>
              </a:rPr>
              <a:t>Mutti</a:t>
            </a:r>
            <a:r>
              <a:rPr lang="cs-CZ" b="1" dirty="0" smtClean="0">
                <a:solidFill>
                  <a:srgbClr val="7030A0"/>
                </a:solidFill>
              </a:rPr>
              <a:t>: </a:t>
            </a:r>
            <a:r>
              <a:rPr lang="cs-CZ" b="1" dirty="0" err="1" smtClean="0">
                <a:solidFill>
                  <a:srgbClr val="7030A0"/>
                </a:solidFill>
              </a:rPr>
              <a:t>Also</a:t>
            </a:r>
            <a:r>
              <a:rPr lang="cs-CZ" b="1" dirty="0" smtClean="0">
                <a:solidFill>
                  <a:srgbClr val="7030A0"/>
                </a:solidFill>
              </a:rPr>
              <a:t>, </a:t>
            </a:r>
            <a:r>
              <a:rPr lang="cs-CZ" b="1" dirty="0" err="1" smtClean="0">
                <a:solidFill>
                  <a:srgbClr val="7030A0"/>
                </a:solidFill>
              </a:rPr>
              <a:t>wir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kommen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heute</a:t>
            </a:r>
            <a:r>
              <a:rPr lang="cs-CZ" b="1" dirty="0" smtClean="0">
                <a:solidFill>
                  <a:srgbClr val="7030A0"/>
                </a:solidFill>
              </a:rPr>
              <a:t> in den ZOO</a:t>
            </a:r>
            <a:r>
              <a:rPr lang="cs-CZ" dirty="0" smtClean="0">
                <a:solidFill>
                  <a:srgbClr val="7030A0"/>
                </a:solidFill>
              </a:rPr>
              <a:t>.</a:t>
            </a:r>
            <a:endParaRPr lang="cs-CZ" dirty="0">
              <a:solidFill>
                <a:srgbClr val="7030A0"/>
              </a:solidFill>
            </a:endParaRPr>
          </a:p>
        </p:txBody>
      </p:sp>
      <p:pic>
        <p:nvPicPr>
          <p:cNvPr id="10242" name="Picture 2" descr="C:\Users\oem\Desktop\Božský režim.{ED7BA470-8e54-465E-825C-99712043E01C}\Dočasné soubory Internetu\Content.IE5\7M24C6EV\MC90019738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928802"/>
            <a:ext cx="1701901" cy="1503654"/>
          </a:xfrm>
          <a:prstGeom prst="rect">
            <a:avLst/>
          </a:prstGeom>
          <a:noFill/>
        </p:spPr>
      </p:pic>
      <p:sp>
        <p:nvSpPr>
          <p:cNvPr id="6" name="Obláček 5"/>
          <p:cNvSpPr/>
          <p:nvPr/>
        </p:nvSpPr>
        <p:spPr>
          <a:xfrm>
            <a:off x="785786" y="142852"/>
            <a:ext cx="7643866" cy="157161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smtClean="0">
                <a:solidFill>
                  <a:schemeClr val="tx1"/>
                </a:solidFill>
              </a:rPr>
              <a:t>DER </a:t>
            </a:r>
            <a:r>
              <a:rPr lang="cs-CZ" sz="4000" b="1" dirty="0" smtClean="0">
                <a:solidFill>
                  <a:schemeClr val="tx1"/>
                </a:solidFill>
              </a:rPr>
              <a:t>DIALOG</a:t>
            </a:r>
            <a:endParaRPr lang="cs-CZ" sz="4000" dirty="0">
              <a:solidFill>
                <a:schemeClr val="tx1"/>
              </a:solidFill>
            </a:endParaRPr>
          </a:p>
        </p:txBody>
      </p:sp>
      <p:sp>
        <p:nvSpPr>
          <p:cNvPr id="7" name="Šipka doleva 6"/>
          <p:cNvSpPr/>
          <p:nvPr/>
        </p:nvSpPr>
        <p:spPr>
          <a:xfrm>
            <a:off x="7429520" y="6000744"/>
            <a:ext cx="1500166" cy="857256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786710" y="6286520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hlinkClick r:id="rId3" action="ppaction://hlinksldjump"/>
              </a:rPr>
              <a:t>ZURÜCK</a:t>
            </a:r>
            <a:endParaRPr lang="cs-CZ" b="1" dirty="0"/>
          </a:p>
        </p:txBody>
      </p:sp>
      <p:sp>
        <p:nvSpPr>
          <p:cNvPr id="9" name="Šipka doprava 8"/>
          <p:cNvSpPr/>
          <p:nvPr/>
        </p:nvSpPr>
        <p:spPr>
          <a:xfrm>
            <a:off x="142844" y="6000768"/>
            <a:ext cx="1500198" cy="8572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285720" y="6215082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hlinkClick r:id="rId4" action="ppaction://hlinksldjump"/>
              </a:rPr>
              <a:t>WEITER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FF"/>
                </a:solidFill>
              </a:rPr>
              <a:t>           SPRICH MIT DEM PARTNER!</a:t>
            </a:r>
            <a:endParaRPr lang="cs-CZ" b="1" dirty="0">
              <a:solidFill>
                <a:srgbClr val="FF00FF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571472" y="185736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7" name="Picture 3" descr="C:\Users\oem\Desktop\Božský režim.{ED7BA470-8e54-465E-825C-99712043E01C}\Dočasné soubory Internetu\Content.IE5\7M24C6EV\MC900304331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85728"/>
            <a:ext cx="1815998" cy="1345082"/>
          </a:xfrm>
          <a:prstGeom prst="rect">
            <a:avLst/>
          </a:prstGeom>
          <a:noFill/>
        </p:spPr>
      </p:pic>
      <p:sp>
        <p:nvSpPr>
          <p:cNvPr id="7" name="Šipka doleva 6"/>
          <p:cNvSpPr/>
          <p:nvPr/>
        </p:nvSpPr>
        <p:spPr>
          <a:xfrm>
            <a:off x="7429520" y="6000744"/>
            <a:ext cx="1500166" cy="857256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858148" y="6215082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hlinkClick r:id="rId8" action="ppaction://hlinksldjump"/>
              </a:rPr>
              <a:t>ZURÜCK</a:t>
            </a:r>
            <a:endParaRPr lang="cs-CZ" b="1" dirty="0"/>
          </a:p>
        </p:txBody>
      </p:sp>
      <p:sp>
        <p:nvSpPr>
          <p:cNvPr id="9" name="Šipka doprava 8"/>
          <p:cNvSpPr/>
          <p:nvPr/>
        </p:nvSpPr>
        <p:spPr>
          <a:xfrm>
            <a:off x="142844" y="6000768"/>
            <a:ext cx="1500198" cy="8572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23528" y="6237312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hlinkClick r:id="rId9" action="ppaction://hlinksldjump"/>
              </a:rPr>
              <a:t>WEITER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4000" dirty="0" err="1" smtClean="0">
                <a:solidFill>
                  <a:srgbClr val="0000FF"/>
                </a:solidFill>
              </a:rPr>
              <a:t>Das</a:t>
            </a:r>
            <a:r>
              <a:rPr lang="cs-CZ" sz="4000" dirty="0" smtClean="0">
                <a:solidFill>
                  <a:srgbClr val="0000FF"/>
                </a:solidFill>
              </a:rPr>
              <a:t> </a:t>
            </a:r>
            <a:r>
              <a:rPr lang="cs-CZ" sz="4000" dirty="0" err="1" smtClean="0">
                <a:solidFill>
                  <a:srgbClr val="0000FF"/>
                </a:solidFill>
              </a:rPr>
              <a:t>ist</a:t>
            </a:r>
            <a:r>
              <a:rPr lang="cs-CZ" sz="4000" dirty="0" smtClean="0">
                <a:solidFill>
                  <a:srgbClr val="0000FF"/>
                </a:solidFill>
              </a:rPr>
              <a:t> Martin. </a:t>
            </a:r>
            <a:r>
              <a:rPr lang="cs-CZ" sz="4000" dirty="0" err="1" smtClean="0">
                <a:solidFill>
                  <a:srgbClr val="0000FF"/>
                </a:solidFill>
              </a:rPr>
              <a:t>Er</a:t>
            </a:r>
            <a:r>
              <a:rPr lang="cs-CZ" sz="4000" dirty="0" smtClean="0">
                <a:solidFill>
                  <a:srgbClr val="0000FF"/>
                </a:solidFill>
              </a:rPr>
              <a:t> </a:t>
            </a:r>
            <a:r>
              <a:rPr lang="cs-CZ" sz="4000" dirty="0" err="1" smtClean="0">
                <a:solidFill>
                  <a:srgbClr val="0000FF"/>
                </a:solidFill>
              </a:rPr>
              <a:t>fotografiert</a:t>
            </a:r>
            <a:r>
              <a:rPr lang="cs-CZ" sz="4000" dirty="0" smtClean="0">
                <a:solidFill>
                  <a:srgbClr val="0000FF"/>
                </a:solidFill>
              </a:rPr>
              <a:t> </a:t>
            </a:r>
            <a:r>
              <a:rPr lang="cs-CZ" sz="4000" dirty="0" err="1" smtClean="0">
                <a:solidFill>
                  <a:srgbClr val="0000FF"/>
                </a:solidFill>
              </a:rPr>
              <a:t>gern</a:t>
            </a:r>
            <a:r>
              <a:rPr lang="cs-CZ" sz="4000" dirty="0" smtClean="0">
                <a:solidFill>
                  <a:srgbClr val="0000FF"/>
                </a:solidFill>
              </a:rPr>
              <a:t>.</a:t>
            </a:r>
            <a:endParaRPr lang="cs-CZ" sz="4000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jamaka\AppData\Local\Microsoft\Windows\Temporary Internet Files\Content.IE5\03SIWFIU\MC90033419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974" y="1700808"/>
            <a:ext cx="1821276" cy="1872208"/>
          </a:xfrm>
          <a:prstGeom prst="rect">
            <a:avLst/>
          </a:prstGeom>
          <a:noFill/>
        </p:spPr>
      </p:pic>
      <p:pic>
        <p:nvPicPr>
          <p:cNvPr id="1027" name="Picture 3" descr="C:\Users\jamaka\AppData\Local\Microsoft\Windows\Temporary Internet Files\Content.IE5\S3CBPL3P\MC9004375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276872"/>
            <a:ext cx="1831975" cy="1203325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2483768" y="1772816"/>
          <a:ext cx="4032448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2483768" y="2780928"/>
          <a:ext cx="4104456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28" name="Picture 4" descr="C:\Users\jamaka\AppData\Local\Microsoft\Windows\Temporary Internet Files\Content.IE5\THBNF1V7\MC900329657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11760" y="3789040"/>
            <a:ext cx="1805577" cy="2448272"/>
          </a:xfrm>
          <a:prstGeom prst="rect">
            <a:avLst/>
          </a:prstGeom>
          <a:noFill/>
        </p:spPr>
      </p:pic>
      <p:pic>
        <p:nvPicPr>
          <p:cNvPr id="1029" name="Picture 5" descr="C:\Users\jamaka\AppData\Local\Microsoft\Windows\Temporary Internet Files\Content.IE5\76M4TMJP\MC900192199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83968" y="3789040"/>
            <a:ext cx="2592288" cy="2338585"/>
          </a:xfrm>
          <a:prstGeom prst="rect">
            <a:avLst/>
          </a:prstGeom>
          <a:noFill/>
        </p:spPr>
      </p:pic>
      <p:pic>
        <p:nvPicPr>
          <p:cNvPr id="1030" name="Picture 6" descr="C:\Users\jamaka\AppData\Local\Microsoft\Windows\Temporary Internet Files\Content.IE5\JXWKUBNQ\MC900329683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777972" y="4077072"/>
            <a:ext cx="2366028" cy="1860987"/>
          </a:xfrm>
          <a:prstGeom prst="rect">
            <a:avLst/>
          </a:prstGeom>
          <a:noFill/>
        </p:spPr>
      </p:pic>
      <p:pic>
        <p:nvPicPr>
          <p:cNvPr id="1031" name="Picture 7" descr="C:\Users\jamaka\AppData\Local\Microsoft\Windows\Temporary Internet Files\Content.IE5\76M4TMJP\MC900100782[1].w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67544" y="4077072"/>
            <a:ext cx="1836162" cy="2023574"/>
          </a:xfrm>
          <a:prstGeom prst="rect">
            <a:avLst/>
          </a:prstGeom>
          <a:noFill/>
        </p:spPr>
      </p:pic>
      <p:sp>
        <p:nvSpPr>
          <p:cNvPr id="14" name="TextovéPole 13"/>
          <p:cNvSpPr txBox="1"/>
          <p:nvPr/>
        </p:nvSpPr>
        <p:spPr>
          <a:xfrm>
            <a:off x="72008" y="6165304"/>
            <a:ext cx="212372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 EINEN LÖWE</a:t>
            </a:r>
            <a:r>
              <a:rPr lang="cs-CZ" sz="2400" dirty="0" smtClean="0">
                <a:solidFill>
                  <a:srgbClr val="FF00FF"/>
                </a:solidFill>
              </a:rPr>
              <a:t>N</a:t>
            </a:r>
            <a:endParaRPr lang="cs-CZ" sz="2400" dirty="0">
              <a:solidFill>
                <a:srgbClr val="FF00FF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267744" y="6165304"/>
            <a:ext cx="187220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EINE GIRAFFE</a:t>
            </a:r>
            <a:endParaRPr lang="cs-CZ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283968" y="6165304"/>
            <a:ext cx="244827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EINEN ELEFANT</a:t>
            </a:r>
            <a:r>
              <a:rPr lang="cs-CZ" sz="2400" dirty="0" smtClean="0">
                <a:solidFill>
                  <a:srgbClr val="FF00FF"/>
                </a:solidFill>
              </a:rPr>
              <a:t>EN</a:t>
            </a:r>
            <a:endParaRPr lang="cs-CZ" sz="2400" dirty="0">
              <a:solidFill>
                <a:srgbClr val="FF00FF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876256" y="6165304"/>
            <a:ext cx="226774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EINE SCHLANGE</a:t>
            </a:r>
            <a:endParaRPr lang="cs-CZ" sz="2400" dirty="0"/>
          </a:p>
        </p:txBody>
      </p:sp>
      <p:sp>
        <p:nvSpPr>
          <p:cNvPr id="18" name="Šipka doleva 17"/>
          <p:cNvSpPr/>
          <p:nvPr/>
        </p:nvSpPr>
        <p:spPr>
          <a:xfrm>
            <a:off x="7236296" y="1412776"/>
            <a:ext cx="1500166" cy="857256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7524328" y="1628800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hlinkClick r:id="rId19" action="ppaction://hlinksldjump"/>
              </a:rPr>
              <a:t>ZURÜCK</a:t>
            </a:r>
            <a:endParaRPr lang="cs-CZ" b="1" dirty="0"/>
          </a:p>
        </p:txBody>
      </p:sp>
      <p:pic>
        <p:nvPicPr>
          <p:cNvPr id="3" name="Picture 2" descr="C:\Users\Katka\AppData\Local\Microsoft\Windows\Temporary Internet Files\Content.IE5\UCFRGX4K\MC900282176[1].wm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5229200"/>
            <a:ext cx="467544" cy="907999"/>
          </a:xfrm>
          <a:prstGeom prst="rect">
            <a:avLst/>
          </a:prstGeom>
          <a:noFill/>
        </p:spPr>
      </p:pic>
      <p:pic>
        <p:nvPicPr>
          <p:cNvPr id="20" name="Picture 2" descr="C:\Users\Katka\AppData\Local\Microsoft\Windows\Temporary Internet Files\Content.IE5\UCFRGX4K\MC900282176[1].wm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283968" y="5373216"/>
            <a:ext cx="467544" cy="90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cs-CZ" b="1" dirty="0" smtClean="0">
                <a:solidFill>
                  <a:srgbClr val="0000FF"/>
                </a:solidFill>
              </a:rPr>
              <a:t>      AUF DEM BAUERNHOF</a:t>
            </a:r>
            <a:endParaRPr lang="cs-CZ" b="1" dirty="0">
              <a:solidFill>
                <a:srgbClr val="0000FF"/>
              </a:solidFill>
            </a:endParaRPr>
          </a:p>
        </p:txBody>
      </p:sp>
      <p:pic>
        <p:nvPicPr>
          <p:cNvPr id="12291" name="Picture 3" descr="C:\Users\oem\Desktop\Božský režim.{ED7BA470-8e54-465E-825C-99712043E01C}\Dočasné soubory Internetu\Content.IE5\JGGR84PM\MC9003294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1357322" cy="1220678"/>
          </a:xfrm>
          <a:prstGeom prst="rect">
            <a:avLst/>
          </a:prstGeom>
          <a:noFill/>
        </p:spPr>
      </p:pic>
      <p:pic>
        <p:nvPicPr>
          <p:cNvPr id="12292" name="Picture 4" descr="C:\Users\oem\Desktop\Božský režim.{ED7BA470-8e54-465E-825C-99712043E01C}\Dočasné soubory Internetu\Content.IE5\HBEIVX7J\MC900441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1643074" cy="1643074"/>
          </a:xfrm>
          <a:prstGeom prst="rect">
            <a:avLst/>
          </a:prstGeom>
          <a:noFill/>
        </p:spPr>
      </p:pic>
      <p:pic>
        <p:nvPicPr>
          <p:cNvPr id="12294" name="Picture 6" descr="C:\Users\oem\Desktop\Božský režim.{ED7BA470-8e54-465E-825C-99712043E01C}\Dočasné soubory Internetu\Content.IE5\CRYAFMRD\MC90034485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500174"/>
            <a:ext cx="1810512" cy="1127455"/>
          </a:xfrm>
          <a:prstGeom prst="rect">
            <a:avLst/>
          </a:prstGeom>
          <a:noFill/>
        </p:spPr>
      </p:pic>
      <p:pic>
        <p:nvPicPr>
          <p:cNvPr id="12295" name="Picture 7" descr="C:\Users\oem\Desktop\Božský režim.{ED7BA470-8e54-465E-825C-99712043E01C}\Dočasné soubory Internetu\Content.IE5\JGGR84PM\MC90032647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3071810"/>
            <a:ext cx="1500077" cy="1097545"/>
          </a:xfrm>
          <a:prstGeom prst="rect">
            <a:avLst/>
          </a:prstGeom>
          <a:noFill/>
        </p:spPr>
      </p:pic>
      <p:pic>
        <p:nvPicPr>
          <p:cNvPr id="12296" name="Picture 8" descr="C:\Users\oem\Desktop\Božský režim.{ED7BA470-8e54-465E-825C-99712043E01C}\Dočasné soubory Internetu\Content.IE5\7M24C6EV\MC90003408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4572008"/>
            <a:ext cx="1581006" cy="1414843"/>
          </a:xfrm>
          <a:prstGeom prst="rect">
            <a:avLst/>
          </a:prstGeom>
          <a:noFill/>
        </p:spPr>
      </p:pic>
      <p:pic>
        <p:nvPicPr>
          <p:cNvPr id="12297" name="Picture 9" descr="C:\Users\oem\Desktop\Božský režim.{ED7BA470-8e54-465E-825C-99712043E01C}\Dočasné soubory Internetu\Content.IE5\JGGR84PM\MC90032445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1500174"/>
            <a:ext cx="1428760" cy="1440978"/>
          </a:xfrm>
          <a:prstGeom prst="rect">
            <a:avLst/>
          </a:prstGeom>
          <a:noFill/>
        </p:spPr>
      </p:pic>
      <p:pic>
        <p:nvPicPr>
          <p:cNvPr id="12305" name="Picture 17" descr="C:\Users\oem\Desktop\Božský režim.{ED7BA470-8e54-465E-825C-99712043E01C}\Dočasné soubory Internetu\Content.IE5\7M24C6EV\MC900330627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4643446"/>
            <a:ext cx="1467612" cy="1781251"/>
          </a:xfrm>
          <a:prstGeom prst="rect">
            <a:avLst/>
          </a:prstGeom>
          <a:noFill/>
        </p:spPr>
      </p:pic>
      <p:pic>
        <p:nvPicPr>
          <p:cNvPr id="12306" name="Picture 18" descr="C:\Users\oem\Desktop\Božský režim.{ED7BA470-8e54-465E-825C-99712043E01C}\Dočasné soubory Internetu\Content.IE5\CRYAFMRD\MC90001919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1428736"/>
            <a:ext cx="2189655" cy="1494812"/>
          </a:xfrm>
          <a:prstGeom prst="rect">
            <a:avLst/>
          </a:prstGeom>
          <a:noFill/>
        </p:spPr>
      </p:pic>
      <p:pic>
        <p:nvPicPr>
          <p:cNvPr id="12307" name="Picture 19" descr="C:\Users\oem\Desktop\Božský režim.{ED7BA470-8e54-465E-825C-99712043E01C}\Dočasné soubory Internetu\Content.IE5\HBEIVX7J\MC900408196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3429000"/>
            <a:ext cx="1232442" cy="1143008"/>
          </a:xfrm>
          <a:prstGeom prst="rect">
            <a:avLst/>
          </a:prstGeom>
          <a:noFill/>
        </p:spPr>
      </p:pic>
      <p:pic>
        <p:nvPicPr>
          <p:cNvPr id="12308" name="Picture 20" descr="C:\Users\oem\Desktop\Božský režim.{ED7BA470-8e54-465E-825C-99712043E01C}\Dočasné soubory Internetu\Content.IE5\JGGR84PM\MC900192211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306" y="5000636"/>
            <a:ext cx="1175852" cy="1500198"/>
          </a:xfrm>
          <a:prstGeom prst="rect">
            <a:avLst/>
          </a:prstGeom>
          <a:noFill/>
        </p:spPr>
      </p:pic>
      <p:pic>
        <p:nvPicPr>
          <p:cNvPr id="12309" name="Picture 21" descr="C:\Users\oem\Desktop\Božský režim.{ED7BA470-8e54-465E-825C-99712043E01C}\Dočasné soubory Internetu\Content.IE5\HBEIVX7J\MC900203070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857751" y="3286124"/>
            <a:ext cx="1285173" cy="1500198"/>
          </a:xfrm>
          <a:prstGeom prst="rect">
            <a:avLst/>
          </a:prstGeom>
          <a:noFill/>
        </p:spPr>
      </p:pic>
      <p:pic>
        <p:nvPicPr>
          <p:cNvPr id="12311" name="Picture 23" descr="C:\Users\oem\Desktop\Božský režim.{ED7BA470-8e54-465E-825C-99712043E01C}\Dočasné soubory Internetu\Content.IE5\HBEIVX7J\MC900335895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72132" y="5286388"/>
            <a:ext cx="1285884" cy="1170099"/>
          </a:xfrm>
          <a:prstGeom prst="rect">
            <a:avLst/>
          </a:prstGeom>
          <a:noFill/>
        </p:spPr>
      </p:pic>
      <p:sp>
        <p:nvSpPr>
          <p:cNvPr id="26" name="TextovéPole 25"/>
          <p:cNvSpPr txBox="1"/>
          <p:nvPr/>
        </p:nvSpPr>
        <p:spPr>
          <a:xfrm>
            <a:off x="500034" y="2928934"/>
            <a:ext cx="128588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Henne</a:t>
            </a:r>
            <a:endParaRPr lang="cs-CZ" sz="20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295244" y="5367350"/>
            <a:ext cx="121444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smtClean="0"/>
              <a:t>der </a:t>
            </a:r>
            <a:r>
              <a:rPr lang="cs-CZ" sz="2000" b="1" dirty="0" err="1" smtClean="0"/>
              <a:t>Hahn</a:t>
            </a:r>
            <a:endParaRPr lang="cs-CZ" sz="2000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2500298" y="2928934"/>
            <a:ext cx="114300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err="1" smtClean="0"/>
              <a:t>die</a:t>
            </a:r>
            <a:r>
              <a:rPr lang="cs-CZ" sz="2000" b="1" dirty="0"/>
              <a:t> </a:t>
            </a:r>
            <a:r>
              <a:rPr lang="cs-CZ" sz="2000" b="1" dirty="0" err="1" smtClean="0"/>
              <a:t>Ziege</a:t>
            </a:r>
            <a:endParaRPr lang="cs-CZ" sz="2000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4929190" y="2857496"/>
            <a:ext cx="114300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Ente</a:t>
            </a:r>
            <a:endParaRPr lang="cs-CZ" sz="2000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5000628" y="4857760"/>
            <a:ext cx="107157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smtClean="0"/>
              <a:t>der </a:t>
            </a:r>
            <a:r>
              <a:rPr lang="cs-CZ" sz="2000" b="1" dirty="0" err="1" smtClean="0"/>
              <a:t>Esel</a:t>
            </a:r>
            <a:endParaRPr lang="cs-CZ" sz="2000" b="1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3000364" y="4500570"/>
            <a:ext cx="157163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err="1" smtClean="0"/>
              <a:t>das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Hünchen</a:t>
            </a:r>
            <a:endParaRPr lang="cs-CZ" sz="2000" b="1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3571868" y="6457890"/>
            <a:ext cx="1143008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err="1" smtClean="0"/>
              <a:t>die</a:t>
            </a:r>
            <a:r>
              <a:rPr lang="cs-CZ" sz="2000" b="1" dirty="0"/>
              <a:t> </a:t>
            </a:r>
            <a:r>
              <a:rPr lang="cs-CZ" sz="2000" b="1" dirty="0" err="1" smtClean="0"/>
              <a:t>Gans</a:t>
            </a:r>
            <a:r>
              <a:rPr lang="cs-CZ" sz="2000" b="1" dirty="0" smtClean="0"/>
              <a:t> </a:t>
            </a:r>
            <a:endParaRPr lang="cs-CZ" sz="2000" b="1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7286644" y="6143644"/>
            <a:ext cx="121444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err="1" smtClean="0"/>
              <a:t>das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Pferd</a:t>
            </a:r>
            <a:endParaRPr lang="cs-CZ" sz="2000" b="1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7358082" y="4143380"/>
            <a:ext cx="157163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err="1" smtClean="0"/>
              <a:t>das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Schwein</a:t>
            </a:r>
            <a:endParaRPr lang="cs-CZ" sz="2000" b="1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7215206" y="2643182"/>
            <a:ext cx="1000132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Kuh</a:t>
            </a:r>
            <a:endParaRPr lang="cs-CZ" sz="2000" b="1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1928794" y="6357958"/>
            <a:ext cx="1214446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err="1" smtClean="0"/>
              <a:t>das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Schaf</a:t>
            </a:r>
            <a:endParaRPr lang="cs-CZ" sz="2000" b="1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5429256" y="6457890"/>
            <a:ext cx="1643074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smtClean="0"/>
              <a:t>der </a:t>
            </a:r>
            <a:r>
              <a:rPr lang="cs-CZ" sz="2000" b="1" dirty="0" err="1" smtClean="0"/>
              <a:t>Truthahn</a:t>
            </a:r>
            <a:endParaRPr lang="cs-CZ" sz="2000" b="1" dirty="0"/>
          </a:p>
        </p:txBody>
      </p:sp>
      <p:pic>
        <p:nvPicPr>
          <p:cNvPr id="12312" name="Picture 24" descr="C:\Users\oem\Desktop\Božský režim.{ED7BA470-8e54-465E-825C-99712043E01C}\Dočasné soubory Internetu\Content.IE5\JGGR84PM\MC900149622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60232" y="260648"/>
            <a:ext cx="2147362" cy="1214470"/>
          </a:xfrm>
          <a:prstGeom prst="rect">
            <a:avLst/>
          </a:prstGeom>
          <a:noFill/>
        </p:spPr>
      </p:pic>
      <p:sp>
        <p:nvSpPr>
          <p:cNvPr id="39" name="Šipka doleva 38"/>
          <p:cNvSpPr/>
          <p:nvPr/>
        </p:nvSpPr>
        <p:spPr>
          <a:xfrm>
            <a:off x="285720" y="6000744"/>
            <a:ext cx="1500166" cy="857256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/>
          <p:cNvSpPr/>
          <p:nvPr/>
        </p:nvSpPr>
        <p:spPr>
          <a:xfrm>
            <a:off x="714348" y="6215082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hlinkClick r:id="rId15" action="ppaction://hlinksldjump"/>
              </a:rPr>
              <a:t>ZURÜCK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IN DER NATUR</a:t>
            </a:r>
            <a:endParaRPr lang="cs-CZ" b="1" dirty="0">
              <a:solidFill>
                <a:srgbClr val="0000FF"/>
              </a:solidFill>
            </a:endParaRPr>
          </a:p>
        </p:txBody>
      </p:sp>
      <p:pic>
        <p:nvPicPr>
          <p:cNvPr id="13314" name="Picture 2" descr="C:\Users\oem\Desktop\Božský režim.{ED7BA470-8e54-465E-825C-99712043E01C}\Dočasné soubory Internetu\Content.IE5\HBEIVX7J\MC90019226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928694" cy="1679509"/>
          </a:xfrm>
          <a:prstGeom prst="rect">
            <a:avLst/>
          </a:prstGeom>
          <a:noFill/>
        </p:spPr>
      </p:pic>
      <p:pic>
        <p:nvPicPr>
          <p:cNvPr id="13315" name="Picture 3" descr="C:\Users\oem\Desktop\Božský režim.{ED7BA470-8e54-465E-825C-99712043E01C}\Dočasné soubory Internetu\Content.IE5\CRYAFMRD\MC90043000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556792"/>
            <a:ext cx="1270000" cy="2071688"/>
          </a:xfrm>
          <a:prstGeom prst="rect">
            <a:avLst/>
          </a:prstGeom>
          <a:noFill/>
        </p:spPr>
      </p:pic>
      <p:pic>
        <p:nvPicPr>
          <p:cNvPr id="13316" name="Picture 4" descr="C:\Users\oem\Desktop\Božský režim.{ED7BA470-8e54-465E-825C-99712043E01C}\Dočasné soubory Internetu\Content.IE5\7M24C6EV\MC90011138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348880"/>
            <a:ext cx="1234348" cy="1357322"/>
          </a:xfrm>
          <a:prstGeom prst="rect">
            <a:avLst/>
          </a:prstGeom>
          <a:noFill/>
        </p:spPr>
      </p:pic>
      <p:pic>
        <p:nvPicPr>
          <p:cNvPr id="13317" name="Picture 5" descr="C:\Users\oem\Desktop\Božský režim.{ED7BA470-8e54-465E-825C-99712043E01C}\Dočasné soubory Internetu\Content.IE5\HBEIVX7J\MC90044139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725144"/>
            <a:ext cx="1527036" cy="1500198"/>
          </a:xfrm>
          <a:prstGeom prst="rect">
            <a:avLst/>
          </a:prstGeom>
          <a:noFill/>
        </p:spPr>
      </p:pic>
      <p:pic>
        <p:nvPicPr>
          <p:cNvPr id="13318" name="Picture 6" descr="C:\Users\oem\Desktop\Božský režim.{ED7BA470-8e54-465E-825C-99712043E01C}\Dočasné soubory Internetu\Content.IE5\JGGR84PM\MC90002995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3501008"/>
            <a:ext cx="2000264" cy="1071570"/>
          </a:xfrm>
          <a:prstGeom prst="rect">
            <a:avLst/>
          </a:prstGeom>
          <a:noFill/>
        </p:spPr>
      </p:pic>
      <p:pic>
        <p:nvPicPr>
          <p:cNvPr id="13321" name="Picture 9" descr="C:\Users\oem\Desktop\Božský režim.{ED7BA470-8e54-465E-825C-99712043E01C}\Dočasné soubory Internetu\Content.IE5\HBEIVX7J\MC900326474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5445224"/>
            <a:ext cx="1479486" cy="785818"/>
          </a:xfrm>
          <a:prstGeom prst="rect">
            <a:avLst/>
          </a:prstGeom>
          <a:noFill/>
        </p:spPr>
      </p:pic>
      <p:pic>
        <p:nvPicPr>
          <p:cNvPr id="13322" name="Picture 10" descr="C:\Users\oem\Desktop\Božský režim.{ED7BA470-8e54-465E-825C-99712043E01C}\Dočasné soubory Internetu\Content.IE5\JGGR84PM\MC900078934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5013176"/>
            <a:ext cx="1296144" cy="1301963"/>
          </a:xfrm>
          <a:prstGeom prst="rect">
            <a:avLst/>
          </a:prstGeom>
          <a:noFill/>
        </p:spPr>
      </p:pic>
      <p:pic>
        <p:nvPicPr>
          <p:cNvPr id="13323" name="Picture 11" descr="C:\Users\oem\Desktop\Božský režim.{ED7BA470-8e54-465E-825C-99712043E01C}\Dočasné soubory Internetu\Content.IE5\CRYAFMRD\MC90033611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7704" y="1700808"/>
            <a:ext cx="1664799" cy="1106855"/>
          </a:xfrm>
          <a:prstGeom prst="rect">
            <a:avLst/>
          </a:prstGeom>
          <a:noFill/>
        </p:spPr>
      </p:pic>
      <p:pic>
        <p:nvPicPr>
          <p:cNvPr id="13324" name="Picture 12" descr="C:\Users\oem\Desktop\Božský režim.{ED7BA470-8e54-465E-825C-99712043E01C}\Dočasné soubory Internetu\Content.IE5\CRYAFMRD\MC900192279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9058" y="3714752"/>
            <a:ext cx="1208411" cy="842297"/>
          </a:xfrm>
          <a:prstGeom prst="rect">
            <a:avLst/>
          </a:prstGeom>
          <a:noFill/>
        </p:spPr>
      </p:pic>
      <p:pic>
        <p:nvPicPr>
          <p:cNvPr id="13325" name="Picture 13" descr="C:\Users\oem\Desktop\Božský režim.{ED7BA470-8e54-465E-825C-99712043E01C}\Dočasné soubory Internetu\Content.IE5\HBEIVX7J\MC900329486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2120" y="4293096"/>
            <a:ext cx="1038131" cy="1797113"/>
          </a:xfrm>
          <a:prstGeom prst="rect">
            <a:avLst/>
          </a:prstGeom>
          <a:noFill/>
        </p:spPr>
      </p:pic>
      <p:pic>
        <p:nvPicPr>
          <p:cNvPr id="13326" name="Picture 14" descr="C:\Users\oem\Desktop\Božský režim.{ED7BA470-8e54-465E-825C-99712043E01C}\Dočasné soubory Internetu\Content.IE5\7M24C6EV\MC900330286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39952" y="1772816"/>
            <a:ext cx="928694" cy="1352170"/>
          </a:xfrm>
          <a:prstGeom prst="rect">
            <a:avLst/>
          </a:prstGeom>
          <a:noFill/>
        </p:spPr>
      </p:pic>
      <p:pic>
        <p:nvPicPr>
          <p:cNvPr id="13332" name="Picture 20" descr="C:\Users\oem\Desktop\Božský režim.{ED7BA470-8e54-465E-825C-99712043E01C}\Dočasné soubory Internetu\Content.IE5\HBEIVX7J\MC900436254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29388" y="3929066"/>
            <a:ext cx="1500198" cy="1428760"/>
          </a:xfrm>
          <a:prstGeom prst="rect">
            <a:avLst/>
          </a:prstGeom>
          <a:noFill/>
        </p:spPr>
      </p:pic>
      <p:sp>
        <p:nvSpPr>
          <p:cNvPr id="23" name="TextovéPole 22"/>
          <p:cNvSpPr txBox="1"/>
          <p:nvPr/>
        </p:nvSpPr>
        <p:spPr>
          <a:xfrm>
            <a:off x="395536" y="3429000"/>
            <a:ext cx="107157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Eule</a:t>
            </a:r>
            <a:endParaRPr lang="cs-CZ" sz="20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1547664" y="2924944"/>
            <a:ext cx="214314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smtClean="0"/>
              <a:t>der </a:t>
            </a:r>
            <a:r>
              <a:rPr lang="cs-CZ" sz="2000" b="1" dirty="0" err="1" smtClean="0"/>
              <a:t>Schmetterling</a:t>
            </a:r>
            <a:endParaRPr lang="cs-CZ" sz="20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1331640" y="4653136"/>
            <a:ext cx="114300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smtClean="0"/>
              <a:t>der Wolf</a:t>
            </a:r>
            <a:endParaRPr lang="cs-CZ" sz="2000" b="1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51520" y="6309320"/>
            <a:ext cx="128588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smtClean="0"/>
              <a:t>der Fuchs</a:t>
            </a:r>
            <a:endParaRPr lang="cs-CZ" sz="20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3347864" y="6309320"/>
            <a:ext cx="207170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err="1" smtClean="0"/>
              <a:t>das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Eichhörnchen</a:t>
            </a:r>
            <a:endParaRPr lang="cs-CZ" sz="2000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5652120" y="6237312"/>
            <a:ext cx="114300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smtClean="0"/>
              <a:t>der Hase</a:t>
            </a:r>
            <a:endParaRPr lang="cs-CZ" sz="2000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3779912" y="3212976"/>
            <a:ext cx="164307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smtClean="0"/>
              <a:t> </a:t>
            </a:r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Eidechse</a:t>
            </a:r>
            <a:endParaRPr lang="cs-CZ" sz="2000" b="1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7643834" y="4714884"/>
            <a:ext cx="135732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Spinne</a:t>
            </a:r>
            <a:endParaRPr lang="cs-CZ" sz="2000" b="1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7715272" y="3643314"/>
            <a:ext cx="128588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smtClean="0"/>
              <a:t>der </a:t>
            </a:r>
            <a:r>
              <a:rPr lang="cs-CZ" sz="2000" b="1" dirty="0" err="1" smtClean="0"/>
              <a:t>Hirsch</a:t>
            </a:r>
            <a:endParaRPr lang="cs-CZ" sz="2000" b="1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6084168" y="3645024"/>
            <a:ext cx="1500198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Rehgei</a:t>
            </a:r>
            <a:r>
              <a:rPr lang="el-GR" sz="2000" b="1" dirty="0" smtClean="0"/>
              <a:t>β</a:t>
            </a:r>
            <a:endParaRPr lang="cs-CZ" sz="2000" b="1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7308304" y="6309320"/>
            <a:ext cx="128588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smtClean="0"/>
              <a:t>der </a:t>
            </a:r>
            <a:r>
              <a:rPr lang="cs-CZ" sz="2000" b="1" dirty="0" err="1" smtClean="0"/>
              <a:t>Frosch</a:t>
            </a:r>
            <a:endParaRPr lang="cs-CZ" sz="2000" b="1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4283968" y="4581128"/>
            <a:ext cx="107157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smtClean="0"/>
              <a:t>der </a:t>
            </a:r>
            <a:r>
              <a:rPr lang="cs-CZ" sz="2000" b="1" dirty="0" err="1" smtClean="0"/>
              <a:t>Igel</a:t>
            </a:r>
            <a:endParaRPr lang="cs-CZ" sz="2000" b="1" dirty="0"/>
          </a:p>
        </p:txBody>
      </p:sp>
      <p:pic>
        <p:nvPicPr>
          <p:cNvPr id="13336" name="Picture 24" descr="C:\Users\oem\Desktop\Božský režim.{ED7BA470-8e54-465E-825C-99712043E01C}\Dočasné soubory Internetu\Content.IE5\7M24C6EV\MP900433365[1]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8596" y="285728"/>
            <a:ext cx="1714512" cy="1138638"/>
          </a:xfrm>
          <a:prstGeom prst="rect">
            <a:avLst/>
          </a:prstGeom>
          <a:noFill/>
        </p:spPr>
      </p:pic>
      <p:pic>
        <p:nvPicPr>
          <p:cNvPr id="13337" name="Picture 25" descr="C:\Users\oem\Desktop\Božský režim.{ED7BA470-8e54-465E-825C-99712043E01C}\Dočasné soubory Internetu\Content.IE5\HBEIVX7J\MC900441870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58082" y="285728"/>
            <a:ext cx="1285884" cy="1143008"/>
          </a:xfrm>
          <a:prstGeom prst="rect">
            <a:avLst/>
          </a:prstGeom>
          <a:noFill/>
        </p:spPr>
      </p:pic>
      <p:sp>
        <p:nvSpPr>
          <p:cNvPr id="42" name="Šipka doleva 41"/>
          <p:cNvSpPr/>
          <p:nvPr/>
        </p:nvSpPr>
        <p:spPr>
          <a:xfrm>
            <a:off x="0" y="4071942"/>
            <a:ext cx="1214414" cy="71438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Obdélník 42"/>
          <p:cNvSpPr/>
          <p:nvPr/>
        </p:nvSpPr>
        <p:spPr>
          <a:xfrm>
            <a:off x="214282" y="4214818"/>
            <a:ext cx="974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hlinkClick r:id="rId17" action="ppaction://hlinksldjump"/>
              </a:rPr>
              <a:t>ZURÜCK</a:t>
            </a:r>
            <a:endParaRPr lang="cs-CZ" b="1" dirty="0"/>
          </a:p>
        </p:txBody>
      </p:sp>
      <p:pic>
        <p:nvPicPr>
          <p:cNvPr id="1027" name="Picture 3" descr="C:\Users\jamaka\AppData\Local\Microsoft\Windows\Temporary Internet Files\Content.IE5\JXWKUBNQ\MC900197389[1].w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436096" y="1556792"/>
            <a:ext cx="1633448" cy="1121711"/>
          </a:xfrm>
          <a:prstGeom prst="rect">
            <a:avLst/>
          </a:prstGeom>
          <a:noFill/>
        </p:spPr>
      </p:pic>
      <p:sp>
        <p:nvSpPr>
          <p:cNvPr id="37" name="TextovéPole 36"/>
          <p:cNvSpPr txBox="1"/>
          <p:nvPr/>
        </p:nvSpPr>
        <p:spPr>
          <a:xfrm>
            <a:off x="5076056" y="2708920"/>
            <a:ext cx="164307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smtClean="0"/>
              <a:t> </a:t>
            </a:r>
            <a:r>
              <a:rPr lang="cs-CZ" sz="2000" b="1" dirty="0" err="1" smtClean="0"/>
              <a:t>die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Schnecke</a:t>
            </a:r>
            <a:endParaRPr lang="cs-CZ" sz="2000" b="1" dirty="0"/>
          </a:p>
        </p:txBody>
      </p:sp>
      <p:pic>
        <p:nvPicPr>
          <p:cNvPr id="1028" name="Picture 4" descr="C:\Users\jamaka\AppData\Local\Microsoft\Windows\Temporary Internet Files\Content.IE5\F29JUX49\MC900078929[1].wm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23728" y="5013177"/>
            <a:ext cx="1224136" cy="1300150"/>
          </a:xfrm>
          <a:prstGeom prst="rect">
            <a:avLst/>
          </a:prstGeom>
          <a:noFill/>
        </p:spPr>
      </p:pic>
      <p:sp>
        <p:nvSpPr>
          <p:cNvPr id="38" name="TextovéPole 37"/>
          <p:cNvSpPr txBox="1"/>
          <p:nvPr/>
        </p:nvSpPr>
        <p:spPr>
          <a:xfrm>
            <a:off x="1835696" y="6381328"/>
            <a:ext cx="122413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smtClean="0"/>
              <a:t>der Vogel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FF"/>
                </a:solidFill>
              </a:rPr>
              <a:t>BESCHREIBE DIE BILDER!</a:t>
            </a:r>
            <a:endParaRPr lang="cs-CZ" b="1" dirty="0">
              <a:solidFill>
                <a:srgbClr val="FF00FF"/>
              </a:solidFill>
            </a:endParaRPr>
          </a:p>
        </p:txBody>
      </p:sp>
      <p:pic>
        <p:nvPicPr>
          <p:cNvPr id="14344" name="Picture 8" descr="C:\Users\oem\Desktop\Božský režim.{ED7BA470-8e54-465E-825C-99712043E01C}\Dočasné soubory Internetu\Content.IE5\JGGR84PM\MP90025546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3116"/>
            <a:ext cx="3571900" cy="45005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345" name="Picture 9" descr="C:\Users\oem\Desktop\Božský režim.{ED7BA470-8e54-465E-825C-99712043E01C}\Dočasné soubory Internetu\Content.IE5\CRYAFMRD\MP90040931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143116"/>
            <a:ext cx="4429132" cy="45005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1428728" y="1357298"/>
            <a:ext cx="650085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  WAS, WER, WIE, WARUM, WO?</a:t>
            </a:r>
            <a:endParaRPr lang="cs-CZ" sz="3600" b="1" dirty="0">
              <a:solidFill>
                <a:srgbClr val="0070C0"/>
              </a:solidFill>
            </a:endParaRPr>
          </a:p>
        </p:txBody>
      </p:sp>
      <p:pic>
        <p:nvPicPr>
          <p:cNvPr id="14346" name="Picture 10" descr="C:\Users\oem\Desktop\Božský režim.{ED7BA470-8e54-465E-825C-99712043E01C}\Dočasné soubory Internetu\Content.IE5\HBEIVX7J\MC90039707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214422"/>
            <a:ext cx="866851" cy="858622"/>
          </a:xfrm>
          <a:prstGeom prst="rect">
            <a:avLst/>
          </a:prstGeom>
          <a:noFill/>
        </p:spPr>
      </p:pic>
      <p:sp>
        <p:nvSpPr>
          <p:cNvPr id="14" name="Šipka doleva 13">
            <a:hlinkClick r:id="rId5" action="ppaction://hlinksldjump"/>
          </p:cNvPr>
          <p:cNvSpPr/>
          <p:nvPr/>
        </p:nvSpPr>
        <p:spPr>
          <a:xfrm>
            <a:off x="7429520" y="428604"/>
            <a:ext cx="1214414" cy="71438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WAS BIN ICH?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sz="3600" b="1" dirty="0" smtClean="0">
                <a:solidFill>
                  <a:schemeClr val="tx2">
                    <a:lumMod val="75000"/>
                  </a:schemeClr>
                </a:solidFill>
              </a:rPr>
              <a:t>MEIN LIEBLINGSTIER</a:t>
            </a:r>
          </a:p>
          <a:p>
            <a:pPr algn="ctr">
              <a:buNone/>
            </a:pPr>
            <a:r>
              <a:rPr lang="cs-CZ" b="1" dirty="0" err="1" smtClean="0"/>
              <a:t>Ich</a:t>
            </a:r>
            <a:r>
              <a:rPr lang="cs-CZ" b="1" dirty="0" smtClean="0"/>
              <a:t> </a:t>
            </a:r>
            <a:r>
              <a:rPr lang="cs-CZ" b="1" dirty="0" err="1" smtClean="0"/>
              <a:t>bin</a:t>
            </a:r>
            <a:r>
              <a:rPr lang="cs-CZ" b="1" dirty="0" smtClean="0"/>
              <a:t> </a:t>
            </a:r>
            <a:r>
              <a:rPr lang="cs-CZ" b="1" dirty="0" err="1" smtClean="0"/>
              <a:t>klein</a:t>
            </a:r>
            <a:r>
              <a:rPr lang="cs-CZ" b="1" dirty="0" smtClean="0"/>
              <a:t> </a:t>
            </a:r>
            <a:r>
              <a:rPr lang="cs-CZ" b="1" dirty="0" err="1" smtClean="0"/>
              <a:t>und</a:t>
            </a:r>
            <a:r>
              <a:rPr lang="cs-CZ" b="1" dirty="0" smtClean="0"/>
              <a:t> nett. </a:t>
            </a:r>
            <a:r>
              <a:rPr lang="cs-CZ" b="1" dirty="0" err="1" smtClean="0"/>
              <a:t>Mein</a:t>
            </a:r>
            <a:r>
              <a:rPr lang="cs-CZ" b="1" dirty="0" smtClean="0"/>
              <a:t> </a:t>
            </a:r>
            <a:r>
              <a:rPr lang="cs-CZ" b="1" dirty="0" err="1" smtClean="0"/>
              <a:t>Name</a:t>
            </a:r>
            <a:r>
              <a:rPr lang="cs-CZ" b="1" dirty="0" smtClean="0"/>
              <a:t> </a:t>
            </a:r>
            <a:r>
              <a:rPr lang="cs-CZ" b="1" dirty="0" err="1" smtClean="0"/>
              <a:t>ist</a:t>
            </a:r>
            <a:r>
              <a:rPr lang="cs-CZ" b="1" dirty="0" smtClean="0"/>
              <a:t> </a:t>
            </a:r>
            <a:r>
              <a:rPr lang="cs-CZ" b="1" dirty="0" err="1" smtClean="0">
                <a:solidFill>
                  <a:srgbClr val="339933"/>
                </a:solidFill>
              </a:rPr>
              <a:t>Bobík</a:t>
            </a:r>
            <a:r>
              <a:rPr lang="cs-CZ" b="1" dirty="0" smtClean="0">
                <a:solidFill>
                  <a:srgbClr val="339933"/>
                </a:solidFill>
              </a:rPr>
              <a:t>.</a:t>
            </a:r>
          </a:p>
          <a:p>
            <a:pPr marL="0" algn="ctr">
              <a:buNone/>
            </a:pPr>
            <a:r>
              <a:rPr lang="cs-CZ" b="1" dirty="0" err="1" smtClean="0"/>
              <a:t>Ich</a:t>
            </a:r>
            <a:r>
              <a:rPr lang="cs-CZ" b="1" dirty="0" smtClean="0"/>
              <a:t> </a:t>
            </a:r>
            <a:r>
              <a:rPr lang="cs-CZ" b="1" dirty="0" err="1" smtClean="0"/>
              <a:t>bin</a:t>
            </a:r>
            <a:r>
              <a:rPr lang="cs-CZ" b="1" dirty="0" smtClean="0"/>
              <a:t> braun </a:t>
            </a:r>
            <a:r>
              <a:rPr lang="cs-CZ" b="1" dirty="0" err="1" smtClean="0"/>
              <a:t>und</a:t>
            </a:r>
            <a:r>
              <a:rPr lang="cs-CZ" b="1" dirty="0" smtClean="0"/>
              <a:t> </a:t>
            </a:r>
            <a:r>
              <a:rPr lang="cs-CZ" b="1" dirty="0" err="1" smtClean="0"/>
              <a:t>schwarz</a:t>
            </a:r>
            <a:r>
              <a:rPr lang="cs-CZ" b="1" dirty="0" smtClean="0"/>
              <a:t>. </a:t>
            </a:r>
            <a:r>
              <a:rPr lang="cs-CZ" b="1" dirty="0" err="1" smtClean="0"/>
              <a:t>Ich</a:t>
            </a:r>
            <a:r>
              <a:rPr lang="cs-CZ" b="1" dirty="0" smtClean="0"/>
              <a:t> </a:t>
            </a:r>
            <a:r>
              <a:rPr lang="cs-CZ" b="1" dirty="0" err="1" smtClean="0"/>
              <a:t>wohne</a:t>
            </a:r>
            <a:r>
              <a:rPr lang="cs-CZ" b="1" dirty="0" smtClean="0"/>
              <a:t> in </a:t>
            </a:r>
            <a:r>
              <a:rPr lang="cs-CZ" b="1" dirty="0" err="1" smtClean="0"/>
              <a:t>einem</a:t>
            </a:r>
            <a:r>
              <a:rPr lang="cs-CZ" b="1" dirty="0" smtClean="0"/>
              <a:t> </a:t>
            </a:r>
            <a:r>
              <a:rPr lang="cs-CZ" b="1" dirty="0" err="1" smtClean="0"/>
              <a:t>Käfig</a:t>
            </a:r>
            <a:r>
              <a:rPr lang="cs-CZ" b="1" dirty="0" smtClean="0"/>
              <a:t>. </a:t>
            </a:r>
            <a:r>
              <a:rPr lang="cs-CZ" b="1" dirty="0" err="1" smtClean="0"/>
              <a:t>Ich</a:t>
            </a:r>
            <a:r>
              <a:rPr lang="cs-CZ" b="1" dirty="0" smtClean="0"/>
              <a:t> </a:t>
            </a:r>
            <a:r>
              <a:rPr lang="cs-CZ" b="1" dirty="0" err="1" smtClean="0"/>
              <a:t>schlafe</a:t>
            </a:r>
            <a:r>
              <a:rPr lang="cs-CZ" b="1" dirty="0" smtClean="0"/>
              <a:t> </a:t>
            </a:r>
            <a:r>
              <a:rPr lang="cs-CZ" b="1" dirty="0" err="1" smtClean="0"/>
              <a:t>gern</a:t>
            </a:r>
            <a:r>
              <a:rPr lang="cs-CZ" b="1" dirty="0" smtClean="0"/>
              <a:t>. </a:t>
            </a:r>
            <a:r>
              <a:rPr lang="cs-CZ" b="1" dirty="0" err="1" smtClean="0"/>
              <a:t>Am</a:t>
            </a:r>
            <a:r>
              <a:rPr lang="cs-CZ" b="1" dirty="0" smtClean="0"/>
              <a:t> </a:t>
            </a:r>
            <a:r>
              <a:rPr lang="cs-CZ" b="1" dirty="0" err="1" smtClean="0"/>
              <a:t>liebsten</a:t>
            </a:r>
            <a:r>
              <a:rPr lang="cs-CZ" b="1" dirty="0" smtClean="0"/>
              <a:t> </a:t>
            </a:r>
            <a:r>
              <a:rPr lang="cs-CZ" b="1" dirty="0" err="1" smtClean="0"/>
              <a:t>esse</a:t>
            </a:r>
            <a:r>
              <a:rPr lang="cs-CZ" b="1" dirty="0" smtClean="0"/>
              <a:t> </a:t>
            </a:r>
            <a:r>
              <a:rPr lang="cs-CZ" b="1" dirty="0" err="1" smtClean="0"/>
              <a:t>ich</a:t>
            </a:r>
            <a:r>
              <a:rPr lang="cs-CZ" b="1" dirty="0" smtClean="0"/>
              <a:t> </a:t>
            </a:r>
            <a:r>
              <a:rPr lang="cs-CZ" b="1" dirty="0" err="1" smtClean="0"/>
              <a:t>Karotte</a:t>
            </a:r>
            <a:r>
              <a:rPr lang="cs-CZ" b="1" dirty="0" smtClean="0"/>
              <a:t> </a:t>
            </a:r>
            <a:r>
              <a:rPr lang="cs-CZ" b="1" dirty="0" err="1" smtClean="0"/>
              <a:t>und</a:t>
            </a:r>
            <a:r>
              <a:rPr lang="cs-CZ" b="1" dirty="0" smtClean="0"/>
              <a:t> </a:t>
            </a:r>
            <a:r>
              <a:rPr lang="cs-CZ" b="1" dirty="0" err="1" smtClean="0"/>
              <a:t>Salat</a:t>
            </a:r>
            <a:r>
              <a:rPr lang="cs-CZ" b="1" dirty="0" smtClean="0"/>
              <a:t>.</a:t>
            </a:r>
            <a:endParaRPr lang="cs-CZ" b="1" dirty="0"/>
          </a:p>
        </p:txBody>
      </p:sp>
      <p:pic>
        <p:nvPicPr>
          <p:cNvPr id="2050" name="Picture 2" descr="C:\Users\jamaka\AppData\Local\Microsoft\Windows\Temporary Internet Files\Content.IE5\JXWKUBNQ\MP9004309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293096"/>
            <a:ext cx="3857905" cy="2564904"/>
          </a:xfrm>
          <a:prstGeom prst="rect">
            <a:avLst/>
          </a:prstGeom>
          <a:noFill/>
        </p:spPr>
      </p:pic>
      <p:pic>
        <p:nvPicPr>
          <p:cNvPr id="2051" name="Picture 3" descr="C:\Users\jamaka\AppData\Local\Microsoft\Windows\Temporary Internet Files\Content.IE5\THBNF1V7\MC90023758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2015905" cy="2067208"/>
          </a:xfrm>
          <a:prstGeom prst="rect">
            <a:avLst/>
          </a:prstGeom>
          <a:noFill/>
        </p:spPr>
      </p:pic>
      <p:sp>
        <p:nvSpPr>
          <p:cNvPr id="7" name="Oválný popisek 6"/>
          <p:cNvSpPr/>
          <p:nvPr/>
        </p:nvSpPr>
        <p:spPr>
          <a:xfrm>
            <a:off x="5364088" y="4365104"/>
            <a:ext cx="3240360" cy="1440160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652120" y="472514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</a:rPr>
              <a:t>Mach </a:t>
            </a:r>
            <a:r>
              <a:rPr lang="cs-CZ" sz="3200" b="1" dirty="0" err="1" smtClean="0">
                <a:solidFill>
                  <a:schemeClr val="bg1"/>
                </a:solidFill>
              </a:rPr>
              <a:t>weiter</a:t>
            </a:r>
            <a:r>
              <a:rPr lang="cs-CZ" sz="3200" b="1" dirty="0" smtClean="0">
                <a:solidFill>
                  <a:schemeClr val="bg1"/>
                </a:solidFill>
              </a:rPr>
              <a:t>!</a:t>
            </a:r>
            <a:endParaRPr lang="cs-CZ" sz="32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Users\jamaka\AppData\Local\Microsoft\Windows\Temporary Internet Files\Content.IE5\F29JUX49\MC90043012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869160"/>
            <a:ext cx="1440160" cy="1136182"/>
          </a:xfrm>
          <a:prstGeom prst="rect">
            <a:avLst/>
          </a:prstGeom>
          <a:noFill/>
        </p:spPr>
      </p:pic>
      <p:sp>
        <p:nvSpPr>
          <p:cNvPr id="10" name="Šipka doprava 9"/>
          <p:cNvSpPr/>
          <p:nvPr/>
        </p:nvSpPr>
        <p:spPr>
          <a:xfrm>
            <a:off x="2411760" y="4581128"/>
            <a:ext cx="129614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411760" y="494116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solidFill>
                  <a:srgbClr val="CCFF99"/>
                </a:solidFill>
              </a:rPr>
              <a:t>Bobík</a:t>
            </a:r>
            <a:endParaRPr lang="cs-CZ" sz="2400" dirty="0">
              <a:solidFill>
                <a:srgbClr val="CC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79 0.03261 C 0.04167 0.08603 0.05973 0.13945 0.07917 0.14732 C 0.09862 0.15518 0.12136 0.08279 0.14063 0.07979 C 0.1599 0.07678 0.17952 0.12604 0.19462 0.12905 C 0.20973 0.13205 0.22535 0.10338 0.23143 0.09829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1" name="Picture 13" descr="C:\Users\jamaka\AppData\Local\Microsoft\Windows\Temporary Internet Files\Content.IE5\76M4TMJP\MC90033024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653136"/>
            <a:ext cx="1562912" cy="1584176"/>
          </a:xfrm>
          <a:prstGeom prst="rect">
            <a:avLst/>
          </a:prstGeom>
          <a:noFill/>
        </p:spPr>
      </p:pic>
      <p:pic>
        <p:nvPicPr>
          <p:cNvPr id="2060" name="Picture 12" descr="C:\Users\jamaka\AppData\Local\Microsoft\Windows\Temporary Internet Files\Content.IE5\THBNF1V7\MC90042838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725144"/>
            <a:ext cx="1728192" cy="1627510"/>
          </a:xfrm>
          <a:prstGeom prst="rect">
            <a:avLst/>
          </a:prstGeom>
          <a:noFill/>
        </p:spPr>
      </p:pic>
      <p:pic>
        <p:nvPicPr>
          <p:cNvPr id="2059" name="Picture 11" descr="C:\Users\jamaka\AppData\Local\Microsoft\Windows\Temporary Internet Files\Content.IE5\3YV3RN1I\MP90044659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734469"/>
            <a:ext cx="1728192" cy="1646859"/>
          </a:xfrm>
          <a:prstGeom prst="rect">
            <a:avLst/>
          </a:prstGeom>
          <a:noFill/>
        </p:spPr>
      </p:pic>
      <p:pic>
        <p:nvPicPr>
          <p:cNvPr id="2058" name="Picture 10" descr="C:\Users\jamaka\AppData\Local\Microsoft\Windows\Temporary Internet Files\Content.IE5\76M4TMJP\MC90005721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725144"/>
            <a:ext cx="1656184" cy="1584176"/>
          </a:xfrm>
          <a:prstGeom prst="rect">
            <a:avLst/>
          </a:prstGeom>
          <a:noFill/>
        </p:spPr>
      </p:pic>
      <p:pic>
        <p:nvPicPr>
          <p:cNvPr id="2057" name="Picture 9" descr="C:\Users\jamaka\AppData\Local\Microsoft\Windows\Temporary Internet Files\Content.IE5\76M4TMJP\MP90044658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068960"/>
            <a:ext cx="1728192" cy="1656184"/>
          </a:xfrm>
          <a:prstGeom prst="rect">
            <a:avLst/>
          </a:prstGeom>
          <a:noFill/>
        </p:spPr>
      </p:pic>
      <p:pic>
        <p:nvPicPr>
          <p:cNvPr id="2056" name="Picture 8" descr="C:\Users\jamaka\AppData\Local\Microsoft\Windows\Temporary Internet Files\Content.IE5\S3CBPL3P\MP900446598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068960"/>
            <a:ext cx="1728192" cy="1656184"/>
          </a:xfrm>
          <a:prstGeom prst="rect">
            <a:avLst/>
          </a:prstGeom>
          <a:noFill/>
        </p:spPr>
      </p:pic>
      <p:pic>
        <p:nvPicPr>
          <p:cNvPr id="2055" name="Picture 7" descr="C:\Users\jamaka\AppData\Local\Microsoft\Windows\Temporary Internet Files\Content.IE5\3YV3RN1I\MC900324454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3140968"/>
            <a:ext cx="1570744" cy="1584176"/>
          </a:xfrm>
          <a:prstGeom prst="rect">
            <a:avLst/>
          </a:prstGeom>
          <a:noFill/>
        </p:spPr>
      </p:pic>
      <p:pic>
        <p:nvPicPr>
          <p:cNvPr id="2054" name="Picture 6" descr="C:\Users\jamaka\AppData\Local\Microsoft\Windows\Temporary Internet Files\Content.IE5\3YV3RN1I\MC900192205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59632" y="3068960"/>
            <a:ext cx="1440160" cy="1506408"/>
          </a:xfrm>
          <a:prstGeom prst="rect">
            <a:avLst/>
          </a:prstGeom>
          <a:noFill/>
        </p:spPr>
      </p:pic>
      <p:pic>
        <p:nvPicPr>
          <p:cNvPr id="2053" name="Picture 5" descr="C:\Users\jamaka\AppData\Local\Microsoft\Windows\Temporary Internet Files\Content.IE5\S3CBPL3P\MC900441417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4208" y="1556792"/>
            <a:ext cx="1512168" cy="1296144"/>
          </a:xfrm>
          <a:prstGeom prst="rect">
            <a:avLst/>
          </a:prstGeom>
          <a:noFill/>
        </p:spPr>
      </p:pic>
      <p:pic>
        <p:nvPicPr>
          <p:cNvPr id="2052" name="Picture 4" descr="C:\Users\jamaka\AppData\Local\Microsoft\Windows\Temporary Internet Files\Content.IE5\03SIWFIU\MC900192269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33145" y="1484784"/>
            <a:ext cx="1667047" cy="1512168"/>
          </a:xfrm>
          <a:prstGeom prst="rect">
            <a:avLst/>
          </a:prstGeom>
          <a:noFill/>
        </p:spPr>
      </p:pic>
      <p:pic>
        <p:nvPicPr>
          <p:cNvPr id="2051" name="Picture 3" descr="C:\Users\jamaka\AppData\Local\Microsoft\Windows\Temporary Internet Files\Content.IE5\76M4TMJP\MC900351515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43808" y="1412776"/>
            <a:ext cx="1584176" cy="1538330"/>
          </a:xfrm>
          <a:prstGeom prst="rect">
            <a:avLst/>
          </a:prstGeom>
          <a:noFill/>
        </p:spPr>
      </p:pic>
      <p:pic>
        <p:nvPicPr>
          <p:cNvPr id="2050" name="Picture 2" descr="C:\Users\jamaka\AppData\Local\Microsoft\Windows\Temporary Internet Files\Content.IE5\76M4TMJP\MC900326470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9632" y="1484785"/>
            <a:ext cx="1477962" cy="144016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115616" y="1412776"/>
            <a:ext cx="172819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843808" y="1412776"/>
            <a:ext cx="172819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4572000" y="1412776"/>
            <a:ext cx="172819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6300192" y="1412776"/>
            <a:ext cx="172819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4572000" y="3068960"/>
            <a:ext cx="172819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6300192" y="3068960"/>
            <a:ext cx="172819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1115616" y="3068960"/>
            <a:ext cx="172819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2843808" y="3068960"/>
            <a:ext cx="172819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Obdélník 37"/>
          <p:cNvSpPr/>
          <p:nvPr/>
        </p:nvSpPr>
        <p:spPr>
          <a:xfrm>
            <a:off x="1115616" y="4725144"/>
            <a:ext cx="172819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Obdélník 38"/>
          <p:cNvSpPr/>
          <p:nvPr/>
        </p:nvSpPr>
        <p:spPr>
          <a:xfrm>
            <a:off x="2843808" y="4725144"/>
            <a:ext cx="172819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" name="Obdélník 39"/>
          <p:cNvSpPr/>
          <p:nvPr/>
        </p:nvSpPr>
        <p:spPr>
          <a:xfrm>
            <a:off x="4572000" y="4725144"/>
            <a:ext cx="172819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1" name="Obdélník 40"/>
          <p:cNvSpPr/>
          <p:nvPr/>
        </p:nvSpPr>
        <p:spPr>
          <a:xfrm>
            <a:off x="6300192" y="4725144"/>
            <a:ext cx="172819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TextovéPole 45"/>
          <p:cNvSpPr txBox="1"/>
          <p:nvPr/>
        </p:nvSpPr>
        <p:spPr>
          <a:xfrm>
            <a:off x="899592" y="404664"/>
            <a:ext cx="7200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339933"/>
                </a:solidFill>
              </a:rPr>
              <a:t>WAS IST AUF DEM  BILD?</a:t>
            </a:r>
            <a:endParaRPr lang="cs-CZ" sz="3600" b="1" dirty="0">
              <a:solidFill>
                <a:srgbClr val="339933"/>
              </a:solidFill>
            </a:endParaRPr>
          </a:p>
        </p:txBody>
      </p:sp>
      <p:sp>
        <p:nvSpPr>
          <p:cNvPr id="30" name="Šipka doleva 29">
            <a:hlinkClick r:id="rId14" action="ppaction://hlinksldjump"/>
          </p:cNvPr>
          <p:cNvSpPr/>
          <p:nvPr/>
        </p:nvSpPr>
        <p:spPr>
          <a:xfrm>
            <a:off x="7380312" y="404664"/>
            <a:ext cx="1214414" cy="71438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C:\Users\jamaka\AppData\Local\Microsoft\Windows\Temporary Internet Files\Content.IE5\THBNF1V7\MC900298123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7232" y="260648"/>
            <a:ext cx="1472190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27" grpId="0" animBg="1"/>
      <p:bldP spid="27" grpId="1" animBg="1"/>
      <p:bldP spid="29" grpId="0" animBg="1"/>
      <p:bldP spid="29" grpId="1" animBg="1"/>
      <p:bldP spid="26" grpId="0" animBg="1"/>
      <p:bldP spid="26" grpId="1" animBg="1"/>
      <p:bldP spid="28" grpId="0" animBg="1"/>
      <p:bldP spid="28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Kateřina Jechová,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Ph.D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Jazyk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a jazyková komunikace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Cizí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 smtClean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Německý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jazyk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8.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Konverzační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témata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Die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Tiere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,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mein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i="1" baseline="0" dirty="0" err="1" smtClean="0">
                          <a:latin typeface="Courier New" pitchFamily="49" charset="0"/>
                          <a:cs typeface="Courier New" pitchFamily="49" charset="0"/>
                        </a:rPr>
                        <a:t>Lieblingstier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VY_32_INOVACE_09.05.JEC.NJ.8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12. </a:t>
                      </a:r>
                      <a:r>
                        <a:rPr lang="cs-CZ" sz="1600" i="1" smtClean="0">
                          <a:latin typeface="Courier New" pitchFamily="49" charset="0"/>
                          <a:cs typeface="Courier New" pitchFamily="49" charset="0"/>
                        </a:rPr>
                        <a:t>11. </a:t>
                      </a: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2012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1460" y="2348880"/>
            <a:ext cx="813690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latin typeface="Courier New" pitchFamily="49" charset="0"/>
                <a:cs typeface="Courier New" pitchFamily="49" charset="0"/>
              </a:rPr>
              <a:t>FIŠAROVÁ, O., ZBRANKOVÁ, M.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Deutsch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>
                <a:latin typeface="Courier New" pitchFamily="49" charset="0"/>
                <a:cs typeface="Courier New" pitchFamily="49" charset="0"/>
              </a:rPr>
              <a:t>mit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 Max 1. Němčina – učebnice pro základní školy a víceletá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gymnázia. Plzeň :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Nakladatelství Fraus,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2006. ISBN </a:t>
            </a:r>
            <a:r>
              <a:rPr lang="cs-CZ" sz="1600" i="1" dirty="0">
                <a:latin typeface="Courier New" pitchFamily="49" charset="0"/>
                <a:cs typeface="Courier New" pitchFamily="49" charset="0"/>
              </a:rPr>
              <a:t>80-7238-531-3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s. 63-64.</a:t>
            </a:r>
            <a:endParaRPr lang="cs-CZ" sz="1600" i="1" dirty="0"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Obrazový materiál je použit z</a:t>
            </a:r>
            <a:r>
              <a:rPr kumimoji="0" lang="cs-CZ" sz="1600" b="0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 galerie obrázků a klipartů Microsoft Office.</a:t>
            </a:r>
            <a:endParaRPr kumimoji="0" lang="cs-CZ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27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2928934"/>
            <a:ext cx="7772400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6000" b="1" dirty="0" smtClean="0">
                <a:solidFill>
                  <a:srgbClr val="002060"/>
                </a:solidFill>
              </a:rPr>
              <a:t>DIE TIERE,</a:t>
            </a:r>
            <a:br>
              <a:rPr lang="cs-CZ" sz="6000" b="1" dirty="0" smtClean="0">
                <a:solidFill>
                  <a:srgbClr val="002060"/>
                </a:solidFill>
              </a:rPr>
            </a:br>
            <a:r>
              <a:rPr lang="cs-CZ" sz="6000" b="1" dirty="0" smtClean="0">
                <a:solidFill>
                  <a:srgbClr val="002060"/>
                </a:solidFill>
              </a:rPr>
              <a:t> MEIN </a:t>
            </a:r>
            <a:r>
              <a:rPr lang="cs-CZ" sz="6000" b="1" smtClean="0">
                <a:solidFill>
                  <a:srgbClr val="002060"/>
                </a:solidFill>
              </a:rPr>
              <a:t>LIEBLINGSTIER </a:t>
            </a:r>
            <a:endParaRPr lang="cs-CZ" sz="6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Program Files (x86)\Microsoft Office\MEDIA\CAGCAT10\j033236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4500570"/>
            <a:ext cx="2714644" cy="218826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7" name="Picture 3" descr="C:\Users\oem\Desktop\Božský režim.{ED7BA470-8e54-465E-825C-99712043E01C}\Dočasné soubory Internetu\Content.IE5\CRYAFMRD\MP90040207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4500570"/>
            <a:ext cx="1948236" cy="21420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8" name="Picture 4" descr="C:\Users\oem\Desktop\Božský režim.{ED7BA470-8e54-465E-825C-99712043E01C}\Dočasné soubory Internetu\Content.IE5\HBEIVX7J\MP90040207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8604"/>
            <a:ext cx="2428892" cy="2285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9" name="Picture 5" descr="C:\Users\oem\Desktop\Božský režim.{ED7BA470-8e54-465E-825C-99712043E01C}\Dočasné soubory Internetu\Content.IE5\CRYAFMRD\MP900405034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714356"/>
            <a:ext cx="2786082" cy="18063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0" name="Picture 6" descr="C:\Users\oem\Desktop\Božský režim.{ED7BA470-8e54-465E-825C-99712043E01C}\Dočasné soubory Internetu\Content.IE5\HBEIVX7J\MP900405028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643446"/>
            <a:ext cx="3143272" cy="1828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5" name="Picture 7" descr="C:\Users\oem\Desktop\Božský režim.{ED7BA470-8e54-465E-825C-99712043E01C}\Dočasné soubory Internetu\Content.IE5\CRYAFMRD\MP90043927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88" y="500042"/>
            <a:ext cx="2428892" cy="20717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32" name="Picture 8" descr="C:\Users\oem\Desktop\Božský režim.{ED7BA470-8e54-465E-825C-99712043E01C}\Dočasné soubory Internetu\Content.IE5\HBEIVX7J\MC90023218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92280" y="2420888"/>
            <a:ext cx="1729331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785 -0.02524 C -0.62795 -0.01204 -0.61806 -0.00232 -0.60712 0.00995 C -0.60208 0.01574 -0.59913 0.02037 -0.59219 0.02291 C -0.58993 0.02685 -0.58629 0.02986 -0.58403 0.03402 C -0.57882 0.04513 -0.57795 0.05925 -0.57431 0.07106 C -0.57326 0.08032 -0.57188 0.0993 -0.56476 0.10625 C -0.55625 0.11388 -0.54201 0.11574 -0.53195 0.11921 C -0.50174 0.12962 -0.53559 0.11736 -0.51719 0.12662 C -0.50191 0.13449 -0.48316 0.13912 -0.46649 0.13981 C -0.44254 0.14097 -0.4184 0.14097 -0.39445 0.14166 C -0.35104 0.14398 -0.30747 0.1412 -0.26372 0.14351 C -0.24427 0.14282 -0.22465 0.14282 -0.20486 0.14166 C -0.19479 0.14097 -0.18142 0.13495 -0.17066 0.1324 C -0.16163 0.13009 -0.15174 0.12731 -0.14288 0.12476 C -0.14288 0.125 -0.13056 0.12013 -0.12795 0.11921 C -0.12639 0.11851 -0.12309 0.11736 -0.12309 0.11759 C -0.11736 0.11064 -0.11493 0.10208 -0.10868 0.09699 C -0.10399 0.08912 -0.09861 0.08287 -0.09375 0.07476 C -0.09288 0.07314 -0.09306 0.07083 -0.09219 0.06921 C -0.09028 0.06527 -0.08802 0.0618 -0.08559 0.0581 C -0.08472 0.05625 -0.08281 0.05462 -0.08229 0.05254 C -0.08125 0.04884 -0.07882 0.04143 -0.07882 0.04166 L -0.07882 0.03032 " pathEditMode="relative" rAng="0" ptsTypes="fffffffffffffffffffffAA">
                                      <p:cBhvr>
                                        <p:cTn id="6" dur="2000" spd="-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7cípá hvězda 8"/>
          <p:cNvSpPr/>
          <p:nvPr/>
        </p:nvSpPr>
        <p:spPr>
          <a:xfrm>
            <a:off x="1785918" y="2000240"/>
            <a:ext cx="5715040" cy="3000396"/>
          </a:xfrm>
          <a:prstGeom prst="star7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00034" y="1500174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714612" y="2928934"/>
            <a:ext cx="385765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7200" b="1" dirty="0" smtClean="0">
                <a:solidFill>
                  <a:srgbClr val="FF0066"/>
                </a:solidFill>
              </a:rPr>
              <a:t>DIE TIERE</a:t>
            </a:r>
            <a:endParaRPr lang="cs-CZ" sz="7200" b="1" dirty="0">
              <a:solidFill>
                <a:srgbClr val="FF0066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28596" y="1000108"/>
            <a:ext cx="335758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000" dirty="0" smtClean="0"/>
              <a:t>DIE HAUSTIERE</a:t>
            </a:r>
            <a:endParaRPr lang="cs-CZ" sz="40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4214810" y="1000108"/>
            <a:ext cx="392909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000" dirty="0" smtClean="0"/>
              <a:t>DIE TIERE IM ZOO</a:t>
            </a:r>
            <a:endParaRPr lang="cs-CZ" sz="40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214282" y="6000768"/>
            <a:ext cx="735811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000" b="1" dirty="0" smtClean="0"/>
              <a:t>DIE TIERE AUF DEM BAUERNHOF </a:t>
            </a:r>
            <a:endParaRPr lang="cs-CZ" sz="4000" b="1" dirty="0"/>
          </a:p>
        </p:txBody>
      </p:sp>
      <p:cxnSp>
        <p:nvCxnSpPr>
          <p:cNvPr id="31" name="Přímá spojovací šipka 30"/>
          <p:cNvCxnSpPr/>
          <p:nvPr/>
        </p:nvCxnSpPr>
        <p:spPr>
          <a:xfrm rot="10800000">
            <a:off x="2786050" y="1714488"/>
            <a:ext cx="928694" cy="857256"/>
          </a:xfrm>
          <a:prstGeom prst="straightConnector1">
            <a:avLst/>
          </a:prstGeom>
          <a:ln w="412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 rot="5400000" flipH="1" flipV="1">
            <a:off x="5643570" y="1714488"/>
            <a:ext cx="857256" cy="857256"/>
          </a:xfrm>
          <a:prstGeom prst="straightConnector1">
            <a:avLst/>
          </a:prstGeom>
          <a:ln w="412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>
          <a:xfrm rot="10800000" flipV="1">
            <a:off x="1643042" y="4786322"/>
            <a:ext cx="1643074" cy="1214446"/>
          </a:xfrm>
          <a:prstGeom prst="straightConnector1">
            <a:avLst/>
          </a:prstGeom>
          <a:ln w="412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C:\Users\oem\Desktop\Božský režim.{ED7BA470-8e54-465E-825C-99712043E01C}\Dočasné soubory Internetu\Content.IE5\CRYAFMRD\MC900192161[1].wm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143380"/>
            <a:ext cx="1928794" cy="1432267"/>
          </a:xfrm>
          <a:prstGeom prst="rect">
            <a:avLst/>
          </a:prstGeom>
          <a:noFill/>
        </p:spPr>
      </p:pic>
      <p:pic>
        <p:nvPicPr>
          <p:cNvPr id="2055" name="Picture 7" descr="C:\Users\oem\Desktop\Božský režim.{ED7BA470-8e54-465E-825C-99712043E01C}\Dočasné soubory Internetu\Content.IE5\JGGR84PM\MC900411640[1].wm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571612"/>
            <a:ext cx="1507315" cy="1398591"/>
          </a:xfrm>
          <a:prstGeom prst="rect">
            <a:avLst/>
          </a:prstGeom>
          <a:noFill/>
        </p:spPr>
      </p:pic>
      <p:pic>
        <p:nvPicPr>
          <p:cNvPr id="2056" name="Picture 8" descr="C:\Users\oem\Desktop\Božský režim.{ED7BA470-8e54-465E-825C-99712043E01C}\Dočasné soubory Internetu\Content.IE5\7M24C6EV\MC900192213[1].wm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2556" y="428604"/>
            <a:ext cx="1491444" cy="2928934"/>
          </a:xfrm>
          <a:prstGeom prst="rect">
            <a:avLst/>
          </a:prstGeom>
          <a:noFill/>
        </p:spPr>
      </p:pic>
      <p:sp>
        <p:nvSpPr>
          <p:cNvPr id="40" name="TextovéPole 39"/>
          <p:cNvSpPr txBox="1"/>
          <p:nvPr/>
        </p:nvSpPr>
        <p:spPr>
          <a:xfrm>
            <a:off x="5072066" y="5143512"/>
            <a:ext cx="3214678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4000" b="1" dirty="0" smtClean="0"/>
              <a:t>IN DER NATUR</a:t>
            </a:r>
            <a:endParaRPr lang="cs-CZ" sz="4000" b="1" dirty="0"/>
          </a:p>
        </p:txBody>
      </p:sp>
      <p:pic>
        <p:nvPicPr>
          <p:cNvPr id="2057" name="Picture 9" descr="C:\Users\oem\Desktop\Božský režim.{ED7BA470-8e54-465E-825C-99712043E01C}\Dočasné soubory Internetu\Content.IE5\7M24C6EV\MC900441392[1].wmf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2396" y="3786190"/>
            <a:ext cx="1428728" cy="1285884"/>
          </a:xfrm>
          <a:prstGeom prst="rect">
            <a:avLst/>
          </a:prstGeom>
          <a:noFill/>
        </p:spPr>
      </p:pic>
      <p:cxnSp>
        <p:nvCxnSpPr>
          <p:cNvPr id="49" name="Přímá spojovací šipka 48"/>
          <p:cNvCxnSpPr/>
          <p:nvPr/>
        </p:nvCxnSpPr>
        <p:spPr>
          <a:xfrm rot="16200000" flipH="1">
            <a:off x="6179355" y="4321975"/>
            <a:ext cx="928694" cy="714380"/>
          </a:xfrm>
          <a:prstGeom prst="straightConnector1">
            <a:avLst/>
          </a:prstGeom>
          <a:ln w="4127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 descr="C:\Users\oem\Desktop\Božský režim.{ED7BA470-8e54-465E-825C-99712043E01C}\Dočasné soubory Internetu\Content.IE5\JGGR84PM\MC900359853[1].wm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9124" y="2357430"/>
            <a:ext cx="731635" cy="789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  <a:hlinkClick r:id="rId2" action="ppaction://hlinksldjump"/>
              </a:rPr>
              <a:t>DIE HAUSTIERE</a:t>
            </a:r>
            <a:endParaRPr lang="cs-CZ" b="1" dirty="0">
              <a:solidFill>
                <a:srgbClr val="FF0066"/>
              </a:solidFill>
            </a:endParaRPr>
          </a:p>
        </p:txBody>
      </p:sp>
      <p:pic>
        <p:nvPicPr>
          <p:cNvPr id="3074" name="Picture 2" descr="C:\Users\oem\Desktop\Božský režim.{ED7BA470-8e54-465E-825C-99712043E01C}\Dočasné soubory Internetu\Content.IE5\7M24C6EV\MP90042760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71678"/>
            <a:ext cx="2000264" cy="1357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ovéPole 4"/>
          <p:cNvSpPr txBox="1"/>
          <p:nvPr/>
        </p:nvSpPr>
        <p:spPr>
          <a:xfrm>
            <a:off x="214282" y="3571876"/>
            <a:ext cx="221457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   </a:t>
            </a:r>
            <a:r>
              <a:rPr lang="cs-CZ" sz="2400" dirty="0" smtClean="0"/>
              <a:t>Der </a:t>
            </a:r>
            <a:r>
              <a:rPr lang="cs-CZ" sz="2400" dirty="0" err="1" smtClean="0"/>
              <a:t>Hamster</a:t>
            </a:r>
            <a:endParaRPr lang="cs-CZ" sz="2400" dirty="0"/>
          </a:p>
        </p:txBody>
      </p:sp>
      <p:pic>
        <p:nvPicPr>
          <p:cNvPr id="3075" name="Picture 3" descr="C:\Users\oem\Desktop\Božský režim.{ED7BA470-8e54-465E-825C-99712043E01C}\Dočasné soubory Internetu\Content.IE5\JGGR84PM\MC90005762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857364"/>
            <a:ext cx="1805255" cy="1593748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7072330" y="3429000"/>
            <a:ext cx="150019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Der </a:t>
            </a:r>
            <a:r>
              <a:rPr lang="cs-CZ" sz="2400" dirty="0" err="1" smtClean="0"/>
              <a:t>Fisch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3076" name="Picture 4" descr="C:\Users\oem\Desktop\Božský režim.{ED7BA470-8e54-465E-825C-99712043E01C}\Dočasné soubory Internetu\Content.IE5\HBEIVX7J\MP90043928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1571612"/>
            <a:ext cx="1785950" cy="22502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TextovéPole 8"/>
          <p:cNvSpPr txBox="1"/>
          <p:nvPr/>
        </p:nvSpPr>
        <p:spPr>
          <a:xfrm>
            <a:off x="2500298" y="3929066"/>
            <a:ext cx="200026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err="1" smtClean="0"/>
              <a:t>Das</a:t>
            </a:r>
            <a:r>
              <a:rPr lang="cs-CZ" sz="2400" dirty="0" smtClean="0"/>
              <a:t> </a:t>
            </a:r>
            <a:r>
              <a:rPr lang="cs-CZ" sz="2400" dirty="0" err="1" smtClean="0"/>
              <a:t>Kaninchen</a:t>
            </a:r>
            <a:endParaRPr lang="cs-CZ" sz="2400" dirty="0"/>
          </a:p>
        </p:txBody>
      </p:sp>
      <p:pic>
        <p:nvPicPr>
          <p:cNvPr id="3078" name="Picture 6" descr="C:\Users\oem\Desktop\Božský režim.{ED7BA470-8e54-465E-825C-99712043E01C}\Dočasné soubory Internetu\Content.IE5\JGGR84PM\MP900444805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143380"/>
            <a:ext cx="1590862" cy="2087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TextovéPole 11"/>
          <p:cNvSpPr txBox="1"/>
          <p:nvPr/>
        </p:nvSpPr>
        <p:spPr>
          <a:xfrm>
            <a:off x="357158" y="6286520"/>
            <a:ext cx="15716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Der </a:t>
            </a:r>
            <a:r>
              <a:rPr lang="cs-CZ" sz="2400" dirty="0" err="1" smtClean="0"/>
              <a:t>Hund</a:t>
            </a:r>
            <a:endParaRPr lang="cs-CZ" sz="2400" dirty="0"/>
          </a:p>
        </p:txBody>
      </p:sp>
      <p:pic>
        <p:nvPicPr>
          <p:cNvPr id="3082" name="Picture 10" descr="C:\Users\oem\Desktop\Božský režim.{ED7BA470-8e54-465E-825C-99712043E01C}\Dočasné soubory Internetu\Content.IE5\CRYAFMRD\MP900407362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4572008"/>
            <a:ext cx="2307910" cy="1846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TextovéPole 16"/>
          <p:cNvSpPr txBox="1"/>
          <p:nvPr/>
        </p:nvSpPr>
        <p:spPr>
          <a:xfrm>
            <a:off x="2643174" y="6286520"/>
            <a:ext cx="150019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Die </a:t>
            </a:r>
            <a:r>
              <a:rPr lang="cs-CZ" sz="2400" dirty="0" err="1" smtClean="0"/>
              <a:t>Katze</a:t>
            </a:r>
            <a:endParaRPr lang="cs-CZ" sz="2400" dirty="0"/>
          </a:p>
        </p:txBody>
      </p:sp>
      <p:pic>
        <p:nvPicPr>
          <p:cNvPr id="3083" name="Picture 11" descr="C:\Users\oem\Desktop\Božský režim.{ED7BA470-8e54-465E-825C-99712043E01C}\Dočasné soubory Internetu\Content.IE5\JGGR84PM\MP900431748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1643050"/>
            <a:ext cx="1753564" cy="23420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9" name="TextovéPole 18"/>
          <p:cNvSpPr txBox="1"/>
          <p:nvPr/>
        </p:nvSpPr>
        <p:spPr>
          <a:xfrm>
            <a:off x="4786314" y="3857628"/>
            <a:ext cx="171451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Der </a:t>
            </a:r>
            <a:r>
              <a:rPr lang="cs-CZ" sz="2400" dirty="0" err="1" smtClean="0"/>
              <a:t>Papagei</a:t>
            </a:r>
            <a:endParaRPr lang="cs-CZ" sz="2400" dirty="0"/>
          </a:p>
        </p:txBody>
      </p:sp>
      <p:pic>
        <p:nvPicPr>
          <p:cNvPr id="3084" name="Picture 12" descr="C:\Users\oem\Desktop\Božský režim.{ED7BA470-8e54-465E-825C-99712043E01C}\Dočasné soubory Internetu\Content.IE5\7M24C6EV\MP900427744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9190" y="4572008"/>
            <a:ext cx="1785926" cy="17859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2" name="TextovéPole 21"/>
          <p:cNvSpPr txBox="1"/>
          <p:nvPr/>
        </p:nvSpPr>
        <p:spPr>
          <a:xfrm>
            <a:off x="4429124" y="6396335"/>
            <a:ext cx="307180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err="1" smtClean="0"/>
              <a:t>Das</a:t>
            </a:r>
            <a:r>
              <a:rPr lang="cs-CZ" sz="2400" dirty="0" smtClean="0"/>
              <a:t> </a:t>
            </a:r>
            <a:r>
              <a:rPr lang="cs-CZ" sz="2400" dirty="0" err="1" smtClean="0"/>
              <a:t>Meerschweinchen</a:t>
            </a:r>
            <a:endParaRPr lang="cs-CZ" sz="2400" dirty="0"/>
          </a:p>
        </p:txBody>
      </p:sp>
      <p:pic>
        <p:nvPicPr>
          <p:cNvPr id="3089" name="Picture 17" descr="C:\Users\oem\Desktop\Božský režim.{ED7BA470-8e54-465E-825C-99712043E01C}\Dočasné soubory Internetu\Content.IE5\JGGR84PM\MC900444736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15206" y="3929066"/>
            <a:ext cx="1505754" cy="19498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8" name="TextovéPole 27"/>
          <p:cNvSpPr txBox="1"/>
          <p:nvPr/>
        </p:nvSpPr>
        <p:spPr>
          <a:xfrm>
            <a:off x="7072330" y="5500702"/>
            <a:ext cx="178595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  Die </a:t>
            </a:r>
            <a:r>
              <a:rPr lang="cs-CZ" sz="2400" dirty="0" err="1" smtClean="0"/>
              <a:t>Maus</a:t>
            </a:r>
            <a:endParaRPr lang="cs-CZ" sz="2400" dirty="0"/>
          </a:p>
        </p:txBody>
      </p:sp>
      <p:pic>
        <p:nvPicPr>
          <p:cNvPr id="3090" name="Picture 18" descr="C:\Users\oem\Desktop\Božský režim.{ED7BA470-8e54-465E-825C-99712043E01C}\Dočasné soubory Internetu\Content.IE5\CRYAFMRD\MP900449124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142852"/>
            <a:ext cx="2078611" cy="1340153"/>
          </a:xfrm>
          <a:prstGeom prst="rect">
            <a:avLst/>
          </a:prstGeom>
          <a:noFill/>
        </p:spPr>
      </p:pic>
      <p:pic>
        <p:nvPicPr>
          <p:cNvPr id="3091" name="Picture 19" descr="C:\Users\oem\Desktop\Božský režim.{ED7BA470-8e54-465E-825C-99712043E01C}\Dočasné soubory Internetu\Content.IE5\JGGR84PM\MC900280713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29454" y="142852"/>
            <a:ext cx="1857388" cy="12858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1" name="TextovéPole 30"/>
          <p:cNvSpPr txBox="1"/>
          <p:nvPr/>
        </p:nvSpPr>
        <p:spPr>
          <a:xfrm>
            <a:off x="285720" y="1428736"/>
            <a:ext cx="214314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Die </a:t>
            </a:r>
            <a:r>
              <a:rPr lang="cs-CZ" sz="2400" dirty="0" err="1" smtClean="0"/>
              <a:t>Schildkröte</a:t>
            </a:r>
            <a:endParaRPr lang="cs-CZ" sz="24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7000892" y="1357298"/>
            <a:ext cx="178595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Die </a:t>
            </a:r>
            <a:r>
              <a:rPr lang="cs-CZ" sz="2400" dirty="0" err="1" smtClean="0"/>
              <a:t>Schlange</a:t>
            </a:r>
            <a:endParaRPr lang="cs-CZ" sz="2400" dirty="0"/>
          </a:p>
        </p:txBody>
      </p:sp>
      <p:sp>
        <p:nvSpPr>
          <p:cNvPr id="33" name="Šipka doleva 32"/>
          <p:cNvSpPr/>
          <p:nvPr/>
        </p:nvSpPr>
        <p:spPr>
          <a:xfrm>
            <a:off x="7643834" y="6000744"/>
            <a:ext cx="1500166" cy="857256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/>
          <p:cNvSpPr txBox="1"/>
          <p:nvPr/>
        </p:nvSpPr>
        <p:spPr>
          <a:xfrm>
            <a:off x="8000992" y="628652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hlinkClick r:id="rId13" action="ppaction://hlinksldjump"/>
              </a:rPr>
              <a:t>ZURÜCK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  <p:bldP spid="17" grpId="0" animBg="1"/>
      <p:bldP spid="19" grpId="0" animBg="1"/>
      <p:bldP spid="22" grpId="0" animBg="1"/>
      <p:bldP spid="28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</a:rPr>
              <a:t>WAS IST RICHTIG?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2000" y="1785926"/>
            <a:ext cx="4000528" cy="44726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66"/>
                </a:solidFill>
              </a:rPr>
              <a:t>Die </a:t>
            </a:r>
            <a:r>
              <a:rPr lang="cs-CZ" sz="2800" b="1" dirty="0" err="1" smtClean="0">
                <a:solidFill>
                  <a:srgbClr val="FF0066"/>
                </a:solidFill>
              </a:rPr>
              <a:t>Katze</a:t>
            </a:r>
            <a:endParaRPr lang="cs-CZ" sz="2800" b="1" dirty="0" smtClean="0">
              <a:solidFill>
                <a:srgbClr val="FF0066"/>
              </a:solidFill>
            </a:endParaRPr>
          </a:p>
          <a:p>
            <a:r>
              <a:rPr lang="cs-CZ" sz="2800" b="1" dirty="0" smtClean="0">
                <a:solidFill>
                  <a:srgbClr val="FF0066"/>
                </a:solidFill>
              </a:rPr>
              <a:t>Der </a:t>
            </a:r>
            <a:r>
              <a:rPr lang="cs-CZ" sz="2800" b="1" dirty="0" err="1" smtClean="0">
                <a:solidFill>
                  <a:srgbClr val="FF0066"/>
                </a:solidFill>
              </a:rPr>
              <a:t>Fisch</a:t>
            </a:r>
            <a:endParaRPr lang="cs-CZ" sz="2800" b="1" dirty="0" smtClean="0">
              <a:solidFill>
                <a:srgbClr val="FF0066"/>
              </a:solidFill>
            </a:endParaRPr>
          </a:p>
          <a:p>
            <a:r>
              <a:rPr lang="cs-CZ" sz="2800" b="1" dirty="0" smtClean="0">
                <a:solidFill>
                  <a:srgbClr val="FF0066"/>
                </a:solidFill>
              </a:rPr>
              <a:t>Die </a:t>
            </a:r>
            <a:r>
              <a:rPr lang="cs-CZ" sz="2800" b="1" dirty="0" err="1" smtClean="0">
                <a:solidFill>
                  <a:srgbClr val="FF0066"/>
                </a:solidFill>
              </a:rPr>
              <a:t>Schildkröte</a:t>
            </a:r>
            <a:endParaRPr lang="cs-CZ" sz="2800" b="1" dirty="0" smtClean="0">
              <a:solidFill>
                <a:srgbClr val="FF0066"/>
              </a:solidFill>
            </a:endParaRPr>
          </a:p>
          <a:p>
            <a:r>
              <a:rPr lang="cs-CZ" sz="2800" b="1" dirty="0" err="1" smtClean="0">
                <a:solidFill>
                  <a:srgbClr val="FF0066"/>
                </a:solidFill>
              </a:rPr>
              <a:t>Das</a:t>
            </a:r>
            <a:r>
              <a:rPr lang="cs-CZ" sz="2800" b="1" dirty="0" smtClean="0">
                <a:solidFill>
                  <a:srgbClr val="FF0066"/>
                </a:solidFill>
              </a:rPr>
              <a:t> </a:t>
            </a:r>
            <a:r>
              <a:rPr lang="cs-CZ" sz="2800" b="1" dirty="0" err="1" smtClean="0">
                <a:solidFill>
                  <a:srgbClr val="FF0066"/>
                </a:solidFill>
              </a:rPr>
              <a:t>Meerschweinchen</a:t>
            </a:r>
            <a:endParaRPr lang="cs-CZ" sz="2800" b="1" dirty="0" smtClean="0">
              <a:solidFill>
                <a:srgbClr val="FF0066"/>
              </a:solidFill>
            </a:endParaRPr>
          </a:p>
          <a:p>
            <a:r>
              <a:rPr lang="cs-CZ" sz="2800" b="1" dirty="0" smtClean="0">
                <a:solidFill>
                  <a:srgbClr val="FF0066"/>
                </a:solidFill>
              </a:rPr>
              <a:t>Die </a:t>
            </a:r>
            <a:r>
              <a:rPr lang="cs-CZ" sz="2800" b="1" dirty="0" err="1" smtClean="0">
                <a:solidFill>
                  <a:srgbClr val="FF0066"/>
                </a:solidFill>
              </a:rPr>
              <a:t>Maus</a:t>
            </a:r>
            <a:endParaRPr lang="cs-CZ" sz="2800" b="1" dirty="0" smtClean="0">
              <a:solidFill>
                <a:srgbClr val="FF0066"/>
              </a:solidFill>
            </a:endParaRPr>
          </a:p>
          <a:p>
            <a:r>
              <a:rPr lang="cs-CZ" sz="2800" b="1" dirty="0" smtClean="0">
                <a:solidFill>
                  <a:srgbClr val="FF0066"/>
                </a:solidFill>
              </a:rPr>
              <a:t>Die </a:t>
            </a:r>
            <a:r>
              <a:rPr lang="cs-CZ" sz="2800" b="1" dirty="0" err="1" smtClean="0">
                <a:solidFill>
                  <a:srgbClr val="FF0066"/>
                </a:solidFill>
              </a:rPr>
              <a:t>Schlange</a:t>
            </a:r>
            <a:endParaRPr lang="cs-CZ" sz="2800" b="1" dirty="0" smtClean="0">
              <a:solidFill>
                <a:srgbClr val="FF0066"/>
              </a:solidFill>
            </a:endParaRPr>
          </a:p>
          <a:p>
            <a:r>
              <a:rPr lang="cs-CZ" sz="2800" b="1" dirty="0" err="1" smtClean="0">
                <a:solidFill>
                  <a:srgbClr val="FF0066"/>
                </a:solidFill>
              </a:rPr>
              <a:t>Das</a:t>
            </a:r>
            <a:r>
              <a:rPr lang="cs-CZ" sz="2800" b="1" dirty="0" smtClean="0">
                <a:solidFill>
                  <a:srgbClr val="FF0066"/>
                </a:solidFill>
              </a:rPr>
              <a:t> </a:t>
            </a:r>
            <a:r>
              <a:rPr lang="cs-CZ" sz="2800" b="1" dirty="0" err="1" smtClean="0">
                <a:solidFill>
                  <a:srgbClr val="FF0066"/>
                </a:solidFill>
              </a:rPr>
              <a:t>Kaninchen</a:t>
            </a:r>
            <a:endParaRPr lang="cs-CZ" sz="2800" b="1" dirty="0" smtClean="0">
              <a:solidFill>
                <a:srgbClr val="FF0066"/>
              </a:solidFill>
            </a:endParaRPr>
          </a:p>
          <a:p>
            <a:r>
              <a:rPr lang="cs-CZ" sz="2800" b="1" dirty="0" smtClean="0">
                <a:solidFill>
                  <a:srgbClr val="FF0066"/>
                </a:solidFill>
              </a:rPr>
              <a:t>Der </a:t>
            </a:r>
            <a:r>
              <a:rPr lang="cs-CZ" sz="2800" b="1" dirty="0" err="1" smtClean="0">
                <a:solidFill>
                  <a:srgbClr val="FF0066"/>
                </a:solidFill>
              </a:rPr>
              <a:t>Hamster</a:t>
            </a:r>
            <a:endParaRPr lang="cs-CZ" sz="2800" b="1" dirty="0" smtClean="0">
              <a:solidFill>
                <a:srgbClr val="FF0066"/>
              </a:solidFill>
            </a:endParaRPr>
          </a:p>
          <a:p>
            <a:r>
              <a:rPr lang="cs-CZ" sz="2800" b="1" dirty="0" smtClean="0">
                <a:solidFill>
                  <a:srgbClr val="FF0066"/>
                </a:solidFill>
              </a:rPr>
              <a:t>Der </a:t>
            </a:r>
            <a:r>
              <a:rPr lang="cs-CZ" sz="2800" b="1" dirty="0" err="1" smtClean="0">
                <a:solidFill>
                  <a:srgbClr val="FF0066"/>
                </a:solidFill>
              </a:rPr>
              <a:t>Papagei</a:t>
            </a:r>
            <a:endParaRPr lang="cs-CZ" sz="2800" b="1" dirty="0" smtClean="0">
              <a:solidFill>
                <a:srgbClr val="FF0066"/>
              </a:solidFill>
            </a:endParaRPr>
          </a:p>
          <a:p>
            <a:r>
              <a:rPr lang="cs-CZ" sz="2800" b="1" dirty="0" smtClean="0">
                <a:solidFill>
                  <a:srgbClr val="FF0066"/>
                </a:solidFill>
              </a:rPr>
              <a:t>Der </a:t>
            </a:r>
            <a:r>
              <a:rPr lang="cs-CZ" sz="2800" b="1" dirty="0" err="1" smtClean="0">
                <a:solidFill>
                  <a:srgbClr val="FF0066"/>
                </a:solidFill>
              </a:rPr>
              <a:t>Hund</a:t>
            </a:r>
            <a:endParaRPr lang="cs-CZ" sz="2800" b="1" dirty="0">
              <a:solidFill>
                <a:srgbClr val="FF0066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00628" y="1714488"/>
            <a:ext cx="3643338" cy="45005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B050"/>
                </a:solidFill>
              </a:rPr>
              <a:t>myš</a:t>
            </a:r>
          </a:p>
          <a:p>
            <a:r>
              <a:rPr lang="cs-CZ" sz="2800" b="1" dirty="0" smtClean="0">
                <a:solidFill>
                  <a:srgbClr val="00B050"/>
                </a:solidFill>
              </a:rPr>
              <a:t>ryba</a:t>
            </a:r>
          </a:p>
          <a:p>
            <a:r>
              <a:rPr lang="cs-CZ" sz="2800" b="1" dirty="0" smtClean="0">
                <a:solidFill>
                  <a:srgbClr val="00B050"/>
                </a:solidFill>
              </a:rPr>
              <a:t>želva</a:t>
            </a:r>
          </a:p>
          <a:p>
            <a:r>
              <a:rPr lang="cs-CZ" sz="2800" b="1" dirty="0" smtClean="0">
                <a:solidFill>
                  <a:srgbClr val="00B050"/>
                </a:solidFill>
              </a:rPr>
              <a:t>had</a:t>
            </a:r>
          </a:p>
          <a:p>
            <a:r>
              <a:rPr lang="cs-CZ" sz="2800" b="1" dirty="0" smtClean="0">
                <a:solidFill>
                  <a:srgbClr val="00B050"/>
                </a:solidFill>
              </a:rPr>
              <a:t>morče</a:t>
            </a:r>
          </a:p>
          <a:p>
            <a:r>
              <a:rPr lang="cs-CZ" sz="2800" b="1" dirty="0" smtClean="0">
                <a:solidFill>
                  <a:srgbClr val="00B050"/>
                </a:solidFill>
              </a:rPr>
              <a:t>kočka</a:t>
            </a:r>
          </a:p>
          <a:p>
            <a:r>
              <a:rPr lang="cs-CZ" sz="2800" b="1" dirty="0" smtClean="0">
                <a:solidFill>
                  <a:srgbClr val="00B050"/>
                </a:solidFill>
              </a:rPr>
              <a:t>králík</a:t>
            </a:r>
          </a:p>
          <a:p>
            <a:r>
              <a:rPr lang="cs-CZ" sz="2800" b="1" dirty="0" smtClean="0">
                <a:solidFill>
                  <a:srgbClr val="00B050"/>
                </a:solidFill>
              </a:rPr>
              <a:t>papoušek</a:t>
            </a:r>
          </a:p>
          <a:p>
            <a:r>
              <a:rPr lang="cs-CZ" sz="2800" b="1" dirty="0" smtClean="0">
                <a:solidFill>
                  <a:srgbClr val="00B050"/>
                </a:solidFill>
              </a:rPr>
              <a:t>pes</a:t>
            </a:r>
          </a:p>
          <a:p>
            <a:r>
              <a:rPr lang="cs-CZ" sz="2800" b="1" dirty="0" smtClean="0">
                <a:solidFill>
                  <a:srgbClr val="00B050"/>
                </a:solidFill>
              </a:rPr>
              <a:t>křeček</a:t>
            </a:r>
            <a:endParaRPr lang="cs-CZ" sz="2800" b="1" dirty="0">
              <a:solidFill>
                <a:srgbClr val="00B050"/>
              </a:solidFill>
            </a:endParaRPr>
          </a:p>
        </p:txBody>
      </p:sp>
      <p:cxnSp>
        <p:nvCxnSpPr>
          <p:cNvPr id="11" name="Přímá spojovací šipka 10"/>
          <p:cNvCxnSpPr/>
          <p:nvPr/>
        </p:nvCxnSpPr>
        <p:spPr>
          <a:xfrm>
            <a:off x="1928794" y="2071678"/>
            <a:ext cx="3143272" cy="2000264"/>
          </a:xfrm>
          <a:prstGeom prst="straightConnector1">
            <a:avLst/>
          </a:prstGeom>
          <a:ln w="412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1928794" y="2428868"/>
            <a:ext cx="3143272" cy="1588"/>
          </a:xfrm>
          <a:prstGeom prst="straightConnector1">
            <a:avLst/>
          </a:prstGeom>
          <a:ln w="412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>
            <a:off x="2643174" y="2857496"/>
            <a:ext cx="2428892" cy="1572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>
            <a:off x="3714744" y="3357562"/>
            <a:ext cx="1428760" cy="428628"/>
          </a:xfrm>
          <a:prstGeom prst="straightConnector1">
            <a:avLst/>
          </a:prstGeom>
          <a:ln w="412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Zakřivená spojovací čára 33"/>
          <p:cNvCxnSpPr/>
          <p:nvPr/>
        </p:nvCxnSpPr>
        <p:spPr>
          <a:xfrm flipV="1">
            <a:off x="1785918" y="2071678"/>
            <a:ext cx="3214710" cy="1785950"/>
          </a:xfrm>
          <a:prstGeom prst="curvedConnector3">
            <a:avLst>
              <a:gd name="adj1" fmla="val 70905"/>
            </a:avLst>
          </a:prstGeom>
          <a:ln w="412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šipka 36"/>
          <p:cNvCxnSpPr/>
          <p:nvPr/>
        </p:nvCxnSpPr>
        <p:spPr>
          <a:xfrm flipV="1">
            <a:off x="2357422" y="3214686"/>
            <a:ext cx="2857520" cy="928694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/>
          <p:nvPr/>
        </p:nvCxnSpPr>
        <p:spPr>
          <a:xfrm flipV="1">
            <a:off x="2571736" y="4572008"/>
            <a:ext cx="2571768" cy="71438"/>
          </a:xfrm>
          <a:prstGeom prst="straightConnector1">
            <a:avLst/>
          </a:prstGeom>
          <a:ln w="412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šipka 40"/>
          <p:cNvCxnSpPr/>
          <p:nvPr/>
        </p:nvCxnSpPr>
        <p:spPr>
          <a:xfrm>
            <a:off x="2357422" y="5000636"/>
            <a:ext cx="2643206" cy="857256"/>
          </a:xfrm>
          <a:prstGeom prst="straightConnector1">
            <a:avLst/>
          </a:prstGeom>
          <a:ln w="412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šipka 42"/>
          <p:cNvCxnSpPr/>
          <p:nvPr/>
        </p:nvCxnSpPr>
        <p:spPr>
          <a:xfrm flipV="1">
            <a:off x="2285984" y="5000636"/>
            <a:ext cx="2786082" cy="500066"/>
          </a:xfrm>
          <a:prstGeom prst="straightConnector1">
            <a:avLst/>
          </a:prstGeom>
          <a:ln w="41275">
            <a:solidFill>
              <a:srgbClr val="99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ovací šipka 44"/>
          <p:cNvCxnSpPr/>
          <p:nvPr/>
        </p:nvCxnSpPr>
        <p:spPr>
          <a:xfrm flipV="1">
            <a:off x="1928794" y="5429264"/>
            <a:ext cx="3143272" cy="500066"/>
          </a:xfrm>
          <a:prstGeom prst="straightConnector1">
            <a:avLst/>
          </a:prstGeom>
          <a:ln w="41275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C:\Users\oem\Desktop\Božský režim.{ED7BA470-8e54-465E-825C-99712043E01C}\Dočasné soubory Internetu\Content.IE5\HBEIVX7J\MC9004419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85728"/>
            <a:ext cx="1813717" cy="2143140"/>
          </a:xfrm>
          <a:prstGeom prst="rect">
            <a:avLst/>
          </a:prstGeom>
          <a:noFill/>
        </p:spPr>
      </p:pic>
      <p:pic>
        <p:nvPicPr>
          <p:cNvPr id="4099" name="Picture 3" descr="C:\Users\oem\Desktop\Božský režim.{ED7BA470-8e54-465E-825C-99712043E01C}\Dočasné soubory Internetu\Content.IE5\CRYAFMRD\MC90033626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643182"/>
            <a:ext cx="2200210" cy="3214710"/>
          </a:xfrm>
          <a:prstGeom prst="rect">
            <a:avLst/>
          </a:prstGeom>
          <a:noFill/>
        </p:spPr>
      </p:pic>
      <p:sp>
        <p:nvSpPr>
          <p:cNvPr id="62" name="Šipka doleva 61"/>
          <p:cNvSpPr/>
          <p:nvPr/>
        </p:nvSpPr>
        <p:spPr>
          <a:xfrm>
            <a:off x="7643834" y="6000744"/>
            <a:ext cx="1500166" cy="857256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TextovéPole 62"/>
          <p:cNvSpPr txBox="1"/>
          <p:nvPr/>
        </p:nvSpPr>
        <p:spPr>
          <a:xfrm>
            <a:off x="8000992" y="628652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hlinkClick r:id="rId5" action="ppaction://hlinksldjump"/>
              </a:rPr>
              <a:t>ZURÜCK</a:t>
            </a:r>
            <a:endParaRPr lang="cs-CZ" b="1" dirty="0"/>
          </a:p>
        </p:txBody>
      </p:sp>
      <p:sp>
        <p:nvSpPr>
          <p:cNvPr id="64" name="Šipka doprava 63"/>
          <p:cNvSpPr/>
          <p:nvPr/>
        </p:nvSpPr>
        <p:spPr>
          <a:xfrm>
            <a:off x="214282" y="6000768"/>
            <a:ext cx="1500198" cy="8572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TextovéPole 64">
            <a:hlinkClick r:id="rId6" action="ppaction://hlinksldjump"/>
          </p:cNvPr>
          <p:cNvSpPr txBox="1"/>
          <p:nvPr/>
        </p:nvSpPr>
        <p:spPr>
          <a:xfrm>
            <a:off x="285720" y="6215082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WEITER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HAST DU ZU HAUSE DIE TIERE?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500174"/>
            <a:ext cx="8401080" cy="4525963"/>
          </a:xfrm>
        </p:spPr>
        <p:txBody>
          <a:bodyPr/>
          <a:lstStyle/>
          <a:p>
            <a:pPr algn="just">
              <a:buNone/>
            </a:pPr>
            <a:r>
              <a:rPr lang="cs-CZ" dirty="0" err="1" smtClean="0"/>
              <a:t>Hallo</a:t>
            </a:r>
            <a:r>
              <a:rPr lang="cs-CZ" dirty="0" smtClean="0"/>
              <a:t>. </a:t>
            </a:r>
            <a:r>
              <a:rPr lang="cs-CZ" dirty="0" err="1" smtClean="0"/>
              <a:t>Ich</a:t>
            </a:r>
            <a:r>
              <a:rPr lang="cs-CZ" dirty="0" smtClean="0"/>
              <a:t> </a:t>
            </a:r>
            <a:r>
              <a:rPr lang="cs-CZ" dirty="0" err="1" smtClean="0"/>
              <a:t>hei</a:t>
            </a:r>
            <a:r>
              <a:rPr lang="el-GR" dirty="0" smtClean="0"/>
              <a:t>β</a:t>
            </a:r>
            <a:r>
              <a:rPr lang="cs-CZ" dirty="0" smtClean="0"/>
              <a:t>e Thomas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ich</a:t>
            </a:r>
            <a:r>
              <a:rPr lang="cs-CZ" dirty="0" smtClean="0"/>
              <a:t> </a:t>
            </a:r>
            <a:r>
              <a:rPr lang="cs-CZ" dirty="0" err="1" smtClean="0"/>
              <a:t>habe</a:t>
            </a:r>
            <a:r>
              <a:rPr lang="cs-CZ" dirty="0" smtClean="0"/>
              <a:t> </a:t>
            </a:r>
            <a:r>
              <a:rPr lang="cs-CZ" dirty="0" err="1" smtClean="0"/>
              <a:t>zu</a:t>
            </a:r>
            <a:r>
              <a:rPr lang="cs-CZ" dirty="0" smtClean="0"/>
              <a:t> </a:t>
            </a:r>
            <a:r>
              <a:rPr lang="cs-CZ" dirty="0" err="1" smtClean="0"/>
              <a:t>Hause</a:t>
            </a:r>
            <a:endParaRPr lang="cs-CZ" dirty="0" smtClean="0"/>
          </a:p>
          <a:p>
            <a:pPr marL="0" algn="just">
              <a:spcBef>
                <a:spcPts val="0"/>
              </a:spcBef>
              <a:buNone/>
            </a:pPr>
            <a:r>
              <a:rPr lang="cs-CZ" dirty="0" err="1" smtClean="0"/>
              <a:t>eine</a:t>
            </a:r>
            <a:r>
              <a:rPr lang="cs-CZ" dirty="0" smtClean="0"/>
              <a:t> </a:t>
            </a:r>
            <a:r>
              <a:rPr lang="cs-CZ" dirty="0" err="1" smtClean="0"/>
              <a:t>Schildkröte</a:t>
            </a:r>
            <a:r>
              <a:rPr lang="cs-CZ" dirty="0" smtClean="0"/>
              <a:t>. </a:t>
            </a:r>
            <a:r>
              <a:rPr lang="cs-CZ" dirty="0" err="1" smtClean="0"/>
              <a:t>Sie</a:t>
            </a:r>
            <a:r>
              <a:rPr lang="cs-CZ" dirty="0" smtClean="0"/>
              <a:t> </a:t>
            </a:r>
            <a:r>
              <a:rPr lang="cs-CZ" dirty="0" err="1" smtClean="0"/>
              <a:t>heißt</a:t>
            </a:r>
            <a:r>
              <a:rPr lang="cs-CZ" dirty="0" smtClean="0"/>
              <a:t> </a:t>
            </a:r>
            <a:r>
              <a:rPr lang="cs-CZ" dirty="0" smtClean="0"/>
              <a:t>Žofka. </a:t>
            </a:r>
            <a:r>
              <a:rPr lang="cs-CZ" dirty="0"/>
              <a:t>Ž</a:t>
            </a:r>
            <a:r>
              <a:rPr lang="cs-CZ" dirty="0" smtClean="0"/>
              <a:t>ofka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langsam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sie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gelb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braun. </a:t>
            </a:r>
            <a:r>
              <a:rPr lang="cs-CZ" dirty="0" err="1" smtClean="0"/>
              <a:t>Sie</a:t>
            </a:r>
            <a:r>
              <a:rPr lang="cs-CZ" dirty="0" smtClean="0"/>
              <a:t> </a:t>
            </a:r>
            <a:r>
              <a:rPr lang="cs-CZ" dirty="0" err="1" smtClean="0"/>
              <a:t>mag</a:t>
            </a:r>
            <a:r>
              <a:rPr lang="cs-CZ" dirty="0" smtClean="0"/>
              <a:t> </a:t>
            </a:r>
            <a:r>
              <a:rPr lang="cs-CZ" dirty="0" err="1" smtClean="0"/>
              <a:t>Salat</a:t>
            </a:r>
            <a:r>
              <a:rPr lang="cs-CZ" dirty="0" smtClean="0"/>
              <a:t>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roten</a:t>
            </a:r>
            <a:r>
              <a:rPr lang="cs-CZ" dirty="0" smtClean="0"/>
              <a:t> Paprika. </a:t>
            </a:r>
            <a:r>
              <a:rPr lang="cs-CZ" dirty="0" err="1" smtClean="0"/>
              <a:t>Ich</a:t>
            </a:r>
            <a:r>
              <a:rPr lang="cs-CZ" dirty="0" smtClean="0"/>
              <a:t> </a:t>
            </a:r>
            <a:r>
              <a:rPr lang="cs-CZ" dirty="0" err="1" smtClean="0"/>
              <a:t>habe</a:t>
            </a:r>
            <a:r>
              <a:rPr lang="cs-CZ" dirty="0" smtClean="0"/>
              <a:t> </a:t>
            </a:r>
            <a:r>
              <a:rPr lang="cs-CZ" dirty="0" err="1" smtClean="0"/>
              <a:t>noch</a:t>
            </a:r>
            <a:r>
              <a:rPr lang="cs-CZ" dirty="0" smtClean="0"/>
              <a:t> </a:t>
            </a:r>
            <a:r>
              <a:rPr lang="cs-CZ" dirty="0" err="1" smtClean="0"/>
              <a:t>einen</a:t>
            </a:r>
            <a:r>
              <a:rPr lang="cs-CZ" dirty="0" smtClean="0"/>
              <a:t> </a:t>
            </a:r>
            <a:r>
              <a:rPr lang="cs-CZ" dirty="0" err="1" smtClean="0"/>
              <a:t>Papagei</a:t>
            </a:r>
            <a:r>
              <a:rPr lang="cs-CZ" dirty="0" smtClean="0"/>
              <a:t>. </a:t>
            </a:r>
            <a:r>
              <a:rPr lang="cs-CZ" dirty="0" err="1" smtClean="0"/>
              <a:t>Er</a:t>
            </a:r>
            <a:r>
              <a:rPr lang="cs-CZ" dirty="0" smtClean="0"/>
              <a:t> </a:t>
            </a:r>
            <a:r>
              <a:rPr lang="cs-CZ" dirty="0" err="1" smtClean="0"/>
              <a:t>hei</a:t>
            </a:r>
            <a:r>
              <a:rPr lang="el-GR" dirty="0" smtClean="0"/>
              <a:t>β</a:t>
            </a:r>
            <a:r>
              <a:rPr lang="cs-CZ" dirty="0" smtClean="0"/>
              <a:t>t Karel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cs-CZ" dirty="0" err="1" smtClean="0"/>
              <a:t>er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bunt</a:t>
            </a:r>
            <a:r>
              <a:rPr lang="cs-CZ" dirty="0" smtClean="0"/>
              <a:t>. </a:t>
            </a:r>
            <a:r>
              <a:rPr lang="cs-CZ" dirty="0" err="1" smtClean="0"/>
              <a:t>Er</a:t>
            </a:r>
            <a:r>
              <a:rPr lang="cs-CZ" dirty="0" smtClean="0"/>
              <a:t> </a:t>
            </a:r>
            <a:r>
              <a:rPr lang="cs-CZ" dirty="0" err="1" smtClean="0"/>
              <a:t>kann</a:t>
            </a:r>
            <a:r>
              <a:rPr lang="cs-CZ" dirty="0" smtClean="0"/>
              <a:t> </a:t>
            </a:r>
            <a:r>
              <a:rPr lang="cs-CZ" dirty="0" err="1" smtClean="0"/>
              <a:t>schon</a:t>
            </a:r>
            <a:r>
              <a:rPr lang="cs-CZ" dirty="0" smtClean="0"/>
              <a:t> </a:t>
            </a:r>
            <a:r>
              <a:rPr lang="cs-CZ" dirty="0" err="1" smtClean="0"/>
              <a:t>zwei</a:t>
            </a:r>
            <a:r>
              <a:rPr lang="cs-CZ" dirty="0" smtClean="0"/>
              <a:t> </a:t>
            </a:r>
            <a:r>
              <a:rPr lang="cs-CZ" dirty="0" err="1" smtClean="0"/>
              <a:t>Wörter</a:t>
            </a:r>
            <a:r>
              <a:rPr lang="cs-CZ" dirty="0" smtClean="0"/>
              <a:t> </a:t>
            </a:r>
            <a:r>
              <a:rPr lang="cs-CZ" dirty="0" err="1" smtClean="0"/>
              <a:t>sagen</a:t>
            </a:r>
            <a:r>
              <a:rPr lang="cs-CZ" dirty="0" smtClean="0"/>
              <a:t> – „</a:t>
            </a:r>
            <a:r>
              <a:rPr lang="cs-CZ" dirty="0" err="1" smtClean="0"/>
              <a:t>Hallo</a:t>
            </a:r>
            <a:r>
              <a:rPr lang="cs-CZ" dirty="0" smtClean="0"/>
              <a:t>“ </a:t>
            </a:r>
            <a:r>
              <a:rPr lang="cs-CZ" dirty="0" err="1" smtClean="0"/>
              <a:t>und</a:t>
            </a:r>
            <a:r>
              <a:rPr lang="cs-CZ" dirty="0" smtClean="0"/>
              <a:t> „</a:t>
            </a:r>
            <a:r>
              <a:rPr lang="cs-CZ" dirty="0" err="1" smtClean="0"/>
              <a:t>Tschüs</a:t>
            </a:r>
            <a:r>
              <a:rPr lang="cs-CZ" dirty="0" smtClean="0"/>
              <a:t>“.</a:t>
            </a:r>
            <a:endParaRPr lang="cs-CZ" dirty="0"/>
          </a:p>
        </p:txBody>
      </p:sp>
      <p:pic>
        <p:nvPicPr>
          <p:cNvPr id="5123" name="Picture 3" descr="C:\Users\oem\Desktop\Božský režim.{ED7BA470-8e54-465E-825C-99712043E01C}\Dočasné soubory Internetu\Content.IE5\HBEIVX7J\MP90044862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4357694"/>
            <a:ext cx="2055623" cy="2357454"/>
          </a:xfrm>
          <a:prstGeom prst="rect">
            <a:avLst/>
          </a:prstGeom>
          <a:noFill/>
        </p:spPr>
      </p:pic>
      <p:pic>
        <p:nvPicPr>
          <p:cNvPr id="5125" name="Picture 5" descr="C:\Users\oem\Desktop\Božský režim.{ED7BA470-8e54-465E-825C-99712043E01C}\Dočasné soubory Internetu\Content.IE5\HBEIVX7J\MP90040384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214902"/>
            <a:ext cx="2786082" cy="1525138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3643306" y="5357826"/>
            <a:ext cx="100013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66"/>
                </a:solidFill>
              </a:rPr>
              <a:t>Žofka</a:t>
            </a:r>
            <a:endParaRPr lang="cs-CZ" sz="2800" b="1" dirty="0">
              <a:solidFill>
                <a:srgbClr val="FF0066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786446" y="5286388"/>
            <a:ext cx="100013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Karel</a:t>
            </a:r>
            <a:endParaRPr lang="cs-CZ" sz="2800" b="1" dirty="0">
              <a:solidFill>
                <a:srgbClr val="0000FF"/>
              </a:solidFill>
            </a:endParaRPr>
          </a:p>
        </p:txBody>
      </p:sp>
      <p:pic>
        <p:nvPicPr>
          <p:cNvPr id="5126" name="Picture 6" descr="C:\Users\oem\Desktop\Božský režim.{ED7BA470-8e54-465E-825C-99712043E01C}\Dočasné soubory Internetu\Content.IE5\CRYAFMRD\MP90044846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905494"/>
            <a:ext cx="1428760" cy="952506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500034" y="4572008"/>
            <a:ext cx="628654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b="1" dirty="0" smtClean="0"/>
              <a:t>UND WELCHE TIERE HAST DU ZU HAUSE?</a:t>
            </a:r>
            <a:endParaRPr lang="cs-CZ" sz="2800" b="1" dirty="0"/>
          </a:p>
        </p:txBody>
      </p:sp>
      <p:pic>
        <p:nvPicPr>
          <p:cNvPr id="5127" name="Picture 7" descr="C:\Users\oem\Desktop\Božský režim.{ED7BA470-8e54-465E-825C-99712043E01C}\Dočasné soubory Internetu\Content.IE5\JGGR84PM\MC900282176[1].wm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02970" y="908720"/>
            <a:ext cx="606468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0000FF"/>
                </a:solidFill>
              </a:rPr>
              <a:t>ICH MÖCHTE </a:t>
            </a:r>
            <a:r>
              <a:rPr lang="cs-CZ" b="1" smtClean="0">
                <a:solidFill>
                  <a:srgbClr val="0000FF"/>
                </a:solidFill>
              </a:rPr>
              <a:t>EINEN </a:t>
            </a:r>
            <a:r>
              <a:rPr lang="cs-CZ" b="1" smtClean="0">
                <a:solidFill>
                  <a:srgbClr val="0000FF"/>
                </a:solidFill>
              </a:rPr>
              <a:t>HUND HABEN</a:t>
            </a:r>
            <a:endParaRPr lang="cs-CZ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928794" y="2643182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/>
              <a:t>Das</a:t>
            </a:r>
            <a:r>
              <a:rPr lang="cs-CZ" sz="2800" dirty="0" smtClean="0"/>
              <a:t> </a:t>
            </a:r>
            <a:r>
              <a:rPr lang="cs-CZ" sz="2800" dirty="0" err="1" smtClean="0"/>
              <a:t>ist</a:t>
            </a:r>
            <a:r>
              <a:rPr lang="cs-CZ" sz="2800" dirty="0" smtClean="0"/>
              <a:t> Erika. </a:t>
            </a:r>
            <a:r>
              <a:rPr lang="cs-CZ" sz="2800" dirty="0" err="1" smtClean="0"/>
              <a:t>Sie</a:t>
            </a:r>
            <a:r>
              <a:rPr lang="cs-CZ" sz="2800" dirty="0" smtClean="0"/>
              <a:t> </a:t>
            </a:r>
            <a:r>
              <a:rPr lang="cs-CZ" sz="2800" dirty="0" err="1" smtClean="0"/>
              <a:t>hat</a:t>
            </a:r>
            <a:r>
              <a:rPr lang="cs-CZ" sz="2800" b="1" dirty="0" smtClean="0">
                <a:solidFill>
                  <a:srgbClr val="FF0066"/>
                </a:solidFill>
              </a:rPr>
              <a:t> </a:t>
            </a:r>
            <a:r>
              <a:rPr lang="cs-CZ" sz="2800" b="1" dirty="0" err="1" smtClean="0">
                <a:solidFill>
                  <a:srgbClr val="FF0066"/>
                </a:solidFill>
              </a:rPr>
              <a:t>keinen</a:t>
            </a:r>
            <a:r>
              <a:rPr lang="cs-CZ" sz="2800" b="1" dirty="0" smtClean="0">
                <a:solidFill>
                  <a:srgbClr val="FF0066"/>
                </a:solidFill>
              </a:rPr>
              <a:t> </a:t>
            </a:r>
            <a:r>
              <a:rPr lang="cs-CZ" sz="2800" dirty="0" err="1" smtClean="0"/>
              <a:t>Hund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000232" y="3357562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/>
              <a:t>Aber</a:t>
            </a:r>
            <a:r>
              <a:rPr lang="cs-CZ" sz="2800" dirty="0" smtClean="0"/>
              <a:t> </a:t>
            </a:r>
            <a:r>
              <a:rPr lang="cs-CZ" sz="2800" dirty="0" err="1" smtClean="0"/>
              <a:t>sie</a:t>
            </a:r>
            <a:r>
              <a:rPr lang="cs-CZ" sz="2800" dirty="0" smtClean="0"/>
              <a:t> </a:t>
            </a:r>
            <a:r>
              <a:rPr lang="cs-CZ" sz="2800" dirty="0" err="1" smtClean="0"/>
              <a:t>möchte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66"/>
                </a:solidFill>
              </a:rPr>
              <a:t>einen</a:t>
            </a:r>
            <a:r>
              <a:rPr lang="cs-CZ" sz="2800" dirty="0" smtClean="0"/>
              <a:t> </a:t>
            </a:r>
            <a:r>
              <a:rPr lang="cs-CZ" sz="2800" dirty="0" err="1" smtClean="0"/>
              <a:t>Hund</a:t>
            </a:r>
            <a:r>
              <a:rPr lang="cs-CZ" sz="2800" dirty="0" smtClean="0"/>
              <a:t> </a:t>
            </a:r>
            <a:r>
              <a:rPr lang="cs-CZ" sz="2800" dirty="0" err="1" smtClean="0"/>
              <a:t>haben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pic>
        <p:nvPicPr>
          <p:cNvPr id="6147" name="Picture 3" descr="C:\Users\oem\Desktop\Božský režim.{ED7BA470-8e54-465E-825C-99712043E01C}\Dočasné soubory Internetu\Content.IE5\JGGR84PM\MC900440672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428868"/>
            <a:ext cx="2014371" cy="2014371"/>
          </a:xfrm>
          <a:prstGeom prst="rect">
            <a:avLst/>
          </a:prstGeom>
          <a:noFill/>
        </p:spPr>
      </p:pic>
      <p:pic>
        <p:nvPicPr>
          <p:cNvPr id="6149" name="Picture 5" descr="C:\Users\oem\Desktop\Božský režim.{ED7BA470-8e54-465E-825C-99712043E01C}\Dočasné soubory Internetu\Content.IE5\CRYAFMRD\MP900444808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2428868"/>
            <a:ext cx="1437508" cy="1885944"/>
          </a:xfrm>
          <a:prstGeom prst="rect">
            <a:avLst/>
          </a:prstGeom>
          <a:noFill/>
        </p:spPr>
      </p:pic>
      <p:sp>
        <p:nvSpPr>
          <p:cNvPr id="12" name="Násobení 11"/>
          <p:cNvSpPr/>
          <p:nvPr/>
        </p:nvSpPr>
        <p:spPr>
          <a:xfrm>
            <a:off x="6929454" y="1714488"/>
            <a:ext cx="2714644" cy="3286148"/>
          </a:xfrm>
          <a:prstGeom prst="mathMultiply">
            <a:avLst/>
          </a:prstGeom>
          <a:solidFill>
            <a:srgbClr val="FF0066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357422" y="4000504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Erika </a:t>
            </a:r>
            <a:r>
              <a:rPr lang="cs-CZ" sz="2800" dirty="0" err="1" smtClean="0"/>
              <a:t>bekommt</a:t>
            </a:r>
            <a:r>
              <a:rPr lang="cs-CZ" sz="2800" dirty="0" smtClean="0"/>
              <a:t> </a:t>
            </a:r>
            <a:r>
              <a:rPr lang="cs-CZ" sz="2800" b="1" dirty="0" err="1" smtClean="0">
                <a:solidFill>
                  <a:srgbClr val="FF0066"/>
                </a:solidFill>
              </a:rPr>
              <a:t>einen</a:t>
            </a:r>
            <a:r>
              <a:rPr lang="cs-CZ" sz="2800" b="1" dirty="0" smtClean="0">
                <a:solidFill>
                  <a:srgbClr val="FF0066"/>
                </a:solidFill>
              </a:rPr>
              <a:t> </a:t>
            </a:r>
            <a:r>
              <a:rPr lang="cs-CZ" sz="2800" dirty="0" err="1" smtClean="0"/>
              <a:t>Hund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pic>
        <p:nvPicPr>
          <p:cNvPr id="6150" name="Picture 6" descr="C:\Users\oem\Desktop\Božský režim.{ED7BA470-8e54-465E-825C-99712043E01C}\Dočasné soubory Internetu\Content.IE5\HBEIVX7J\MC90044067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429132"/>
            <a:ext cx="1928826" cy="1928826"/>
          </a:xfrm>
          <a:prstGeom prst="rect">
            <a:avLst/>
          </a:prstGeom>
          <a:noFill/>
        </p:spPr>
      </p:pic>
      <p:pic>
        <p:nvPicPr>
          <p:cNvPr id="6151" name="Picture 7" descr="C:\Users\oem\Desktop\Božský režim.{ED7BA470-8e54-465E-825C-99712043E01C}\Dočasné soubory Internetu\Content.IE5\7M24C6EV\MP900444808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42536" y="4786322"/>
            <a:ext cx="1415743" cy="1928826"/>
          </a:xfrm>
          <a:prstGeom prst="rect">
            <a:avLst/>
          </a:prstGeom>
          <a:noFill/>
        </p:spPr>
      </p:pic>
      <p:sp>
        <p:nvSpPr>
          <p:cNvPr id="16" name="TextovéPole 15"/>
          <p:cNvSpPr txBox="1"/>
          <p:nvPr/>
        </p:nvSpPr>
        <p:spPr>
          <a:xfrm>
            <a:off x="3143240" y="4572009"/>
            <a:ext cx="321471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4. pád</a:t>
            </a:r>
            <a:endParaRPr lang="cs-CZ" sz="2800" dirty="0"/>
          </a:p>
        </p:txBody>
      </p:sp>
      <p:sp>
        <p:nvSpPr>
          <p:cNvPr id="18" name="Šipka doleva 17"/>
          <p:cNvSpPr/>
          <p:nvPr/>
        </p:nvSpPr>
        <p:spPr>
          <a:xfrm>
            <a:off x="5786446" y="6000744"/>
            <a:ext cx="1500166" cy="857256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ovéPole 18"/>
          <p:cNvSpPr txBox="1"/>
          <p:nvPr/>
        </p:nvSpPr>
        <p:spPr>
          <a:xfrm>
            <a:off x="6000760" y="6286520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hlinkClick r:id="rId11" action="ppaction://hlinksldjump"/>
              </a:rPr>
              <a:t>ZURÜCK</a:t>
            </a:r>
            <a:endParaRPr lang="cs-CZ" sz="2000" b="1" dirty="0"/>
          </a:p>
        </p:txBody>
      </p:sp>
      <p:sp>
        <p:nvSpPr>
          <p:cNvPr id="20" name="Šipka doprava 19"/>
          <p:cNvSpPr/>
          <p:nvPr/>
        </p:nvSpPr>
        <p:spPr>
          <a:xfrm>
            <a:off x="500034" y="6000768"/>
            <a:ext cx="1500198" cy="8572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>
            <a:hlinkClick r:id="rId11" action="ppaction://hlinksldjump"/>
          </p:cNvPr>
          <p:cNvSpPr txBox="1"/>
          <p:nvPr/>
        </p:nvSpPr>
        <p:spPr>
          <a:xfrm>
            <a:off x="500034" y="6215082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hlinkClick r:id="rId12" action="ppaction://hlinksldjump"/>
              </a:rPr>
              <a:t>WEITER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3862 C -0.05313 0.01133 -0.1099 -0.01596 -0.14566 -0.00416 C -0.18142 0.00763 -0.17847 0.1124 -0.21111 0.10939 C -0.24375 0.10638 -0.30087 -0.02105 -0.34201 -0.0222 C -0.38316 -0.02336 -0.41597 0.09736 -0.45816 0.10291 C -0.50035 0.10846 -0.57066 0.02798 -0.59514 0.01064 C -0.61962 -0.00671 -0.60295 -0.00046 -0.60504 -0.00069 C -0.60712 -0.00092 -0.60764 0.00856 -0.60747 0.00902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rgbClr val="FF0066"/>
                </a:solidFill>
              </a:rPr>
              <a:t>4. PÁD</a:t>
            </a:r>
            <a:endParaRPr lang="cs-CZ" b="1" dirty="0">
              <a:solidFill>
                <a:srgbClr val="FF00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785926"/>
            <a:ext cx="3971924" cy="264320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>
                <a:solidFill>
                  <a:srgbClr val="FF0066"/>
                </a:solidFill>
              </a:rPr>
              <a:t>EIN - nějaký</a:t>
            </a:r>
          </a:p>
          <a:p>
            <a:pPr>
              <a:buNone/>
            </a:pPr>
            <a:r>
              <a:rPr lang="cs-CZ" dirty="0"/>
              <a:t>m</a:t>
            </a:r>
            <a:r>
              <a:rPr lang="cs-CZ" dirty="0" smtClean="0"/>
              <a:t>užský rod = </a:t>
            </a:r>
            <a:r>
              <a:rPr lang="cs-CZ" dirty="0" err="1" smtClean="0"/>
              <a:t>einen</a:t>
            </a:r>
            <a:endParaRPr lang="cs-CZ" dirty="0" smtClean="0"/>
          </a:p>
          <a:p>
            <a:pPr>
              <a:buNone/>
            </a:pPr>
            <a:r>
              <a:rPr lang="cs-CZ" dirty="0"/>
              <a:t>ž</a:t>
            </a:r>
            <a:r>
              <a:rPr lang="cs-CZ" dirty="0" smtClean="0"/>
              <a:t>enský rod = </a:t>
            </a:r>
            <a:r>
              <a:rPr lang="cs-CZ" dirty="0" err="1" smtClean="0"/>
              <a:t>eine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střední rod = </a:t>
            </a:r>
            <a:r>
              <a:rPr lang="cs-CZ" dirty="0" err="1" smtClean="0"/>
              <a:t>ein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714876" y="1785926"/>
            <a:ext cx="4214842" cy="26468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cs-CZ" sz="3200" b="1" dirty="0" smtClean="0">
                <a:solidFill>
                  <a:srgbClr val="00B0F0"/>
                </a:solidFill>
              </a:rPr>
              <a:t>KEIN – žádný</a:t>
            </a:r>
          </a:p>
          <a:p>
            <a:pPr>
              <a:spcBef>
                <a:spcPts val="768"/>
              </a:spcBef>
              <a:buNone/>
            </a:pPr>
            <a:r>
              <a:rPr lang="cs-CZ" sz="3200" dirty="0" smtClean="0"/>
              <a:t>mužský rod – </a:t>
            </a:r>
            <a:r>
              <a:rPr lang="cs-CZ" sz="3200" dirty="0" err="1" smtClean="0"/>
              <a:t>keinen</a:t>
            </a:r>
            <a:endParaRPr lang="cs-CZ" sz="3200" dirty="0" smtClean="0"/>
          </a:p>
          <a:p>
            <a:pPr>
              <a:spcBef>
                <a:spcPts val="768"/>
              </a:spcBef>
              <a:buNone/>
            </a:pPr>
            <a:r>
              <a:rPr lang="cs-CZ" sz="3200" dirty="0" smtClean="0"/>
              <a:t>ženský rod – </a:t>
            </a:r>
            <a:r>
              <a:rPr lang="cs-CZ" sz="3200" dirty="0" err="1" smtClean="0"/>
              <a:t>keine</a:t>
            </a:r>
            <a:endParaRPr lang="cs-CZ" sz="3200" dirty="0" smtClean="0"/>
          </a:p>
          <a:p>
            <a:pPr>
              <a:spcBef>
                <a:spcPts val="768"/>
              </a:spcBef>
              <a:buNone/>
            </a:pPr>
            <a:r>
              <a:rPr lang="cs-CZ" sz="3200" dirty="0" smtClean="0"/>
              <a:t>střední rod - </a:t>
            </a:r>
            <a:r>
              <a:rPr lang="cs-CZ" sz="3200" dirty="0" err="1" smtClean="0"/>
              <a:t>kein</a:t>
            </a:r>
            <a:endParaRPr lang="cs-CZ" sz="3200" dirty="0" smtClean="0"/>
          </a:p>
          <a:p>
            <a:endParaRPr lang="cs-CZ" dirty="0"/>
          </a:p>
        </p:txBody>
      </p:sp>
      <p:pic>
        <p:nvPicPr>
          <p:cNvPr id="7170" name="Picture 2" descr="C:\Users\oem\Desktop\Božský režim.{ED7BA470-8e54-465E-825C-99712043E01C}\Dočasné soubory Internetu\Content.IE5\JGGR84PM\MP9004465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572008"/>
            <a:ext cx="1654980" cy="2143140"/>
          </a:xfrm>
          <a:prstGeom prst="rect">
            <a:avLst/>
          </a:prstGeom>
          <a:noFill/>
        </p:spPr>
      </p:pic>
      <p:pic>
        <p:nvPicPr>
          <p:cNvPr id="10" name="Picture 2" descr="C:\Users\oem\Desktop\Božský režim.{ED7BA470-8e54-465E-825C-99712043E01C}\Dočasné soubory Internetu\Content.IE5\JGGR84PM\MP90044659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572008"/>
            <a:ext cx="1643074" cy="2127722"/>
          </a:xfrm>
          <a:prstGeom prst="rect">
            <a:avLst/>
          </a:prstGeom>
          <a:noFill/>
        </p:spPr>
      </p:pic>
      <p:sp>
        <p:nvSpPr>
          <p:cNvPr id="11" name="Násobení 10"/>
          <p:cNvSpPr/>
          <p:nvPr/>
        </p:nvSpPr>
        <p:spPr>
          <a:xfrm>
            <a:off x="5000628" y="4214818"/>
            <a:ext cx="3429024" cy="2857520"/>
          </a:xfrm>
          <a:prstGeom prst="mathMultiply">
            <a:avLst/>
          </a:prstGeom>
          <a:solidFill>
            <a:srgbClr val="FF0066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2" descr="C:\Users\oem\Desktop\Božský režim.{ED7BA470-8e54-465E-825C-99712043E01C}\Dočasné soubory Internetu\Content.IE5\JGGR84PM\MP90044659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18" y="4724408"/>
            <a:ext cx="1654980" cy="2143140"/>
          </a:xfrm>
          <a:prstGeom prst="rect">
            <a:avLst/>
          </a:prstGeom>
          <a:noFill/>
        </p:spPr>
      </p:pic>
      <p:sp>
        <p:nvSpPr>
          <p:cNvPr id="13" name="Šipka doprava 12"/>
          <p:cNvSpPr/>
          <p:nvPr/>
        </p:nvSpPr>
        <p:spPr>
          <a:xfrm>
            <a:off x="3929058" y="5643578"/>
            <a:ext cx="1500198" cy="8572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hlinkClick r:id="rId4" action="ppaction://hlinksldjump"/>
          </p:cNvPr>
          <p:cNvSpPr txBox="1"/>
          <p:nvPr/>
        </p:nvSpPr>
        <p:spPr>
          <a:xfrm>
            <a:off x="4071934" y="5857892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hlinkClick r:id="rId5" action="ppaction://hlinksldjump"/>
              </a:rPr>
              <a:t>WEITER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705</Words>
  <Application>Microsoft Office PowerPoint</Application>
  <PresentationFormat>Předvádění na obrazovce (4:3)</PresentationFormat>
  <Paragraphs>200</Paragraphs>
  <Slides>20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sady Office</vt:lpstr>
      <vt:lpstr>Prezentace aplikace PowerPoint</vt:lpstr>
      <vt:lpstr>Prezentace aplikace PowerPoint</vt:lpstr>
      <vt:lpstr>DIE TIERE,  MEIN LIEBLINGSTIER </vt:lpstr>
      <vt:lpstr>Prezentace aplikace PowerPoint</vt:lpstr>
      <vt:lpstr>DIE HAUSTIERE</vt:lpstr>
      <vt:lpstr>WAS IST RICHTIG?</vt:lpstr>
      <vt:lpstr>HAST DU ZU HAUSE DIE TIERE?</vt:lpstr>
      <vt:lpstr>ICH MÖCHTE EINEN HUND HABEN</vt:lpstr>
      <vt:lpstr>4. PÁD</vt:lpstr>
      <vt:lpstr>SAG DAS RICHTIG!</vt:lpstr>
      <vt:lpstr>                  IM ZOO</vt:lpstr>
      <vt:lpstr>Prezentace aplikace PowerPoint</vt:lpstr>
      <vt:lpstr>           SPRICH MIT DEM PARTNER!</vt:lpstr>
      <vt:lpstr>Das ist Martin. Er fotografiert gern.</vt:lpstr>
      <vt:lpstr>      AUF DEM BAUERNHOF</vt:lpstr>
      <vt:lpstr>IN DER NATUR</vt:lpstr>
      <vt:lpstr>BESCHREIBE DIE BILDER!</vt:lpstr>
      <vt:lpstr>WAS BIN ICH?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TIERE</dc:title>
  <dc:creator>Kateřina Jechová</dc:creator>
  <cp:lastModifiedBy>Jechova</cp:lastModifiedBy>
  <cp:revision>26</cp:revision>
  <dcterms:created xsi:type="dcterms:W3CDTF">2012-09-29T12:59:28Z</dcterms:created>
  <dcterms:modified xsi:type="dcterms:W3CDTF">2013-02-23T16:23:08Z</dcterms:modified>
</cp:coreProperties>
</file>